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Playfair Display"/>
      <p:regular r:id="rId39"/>
      <p:bold r:id="rId40"/>
      <p:italic r:id="rId41"/>
      <p:boldItalic r:id="rId42"/>
    </p:embeddedFont>
    <p:embeddedFont>
      <p:font typeface="Montserrat"/>
      <p:regular r:id="rId43"/>
      <p:bold r:id="rId44"/>
      <p:italic r:id="rId45"/>
      <p:boldItalic r:id="rId46"/>
    </p:embeddedFont>
    <p:embeddedFont>
      <p:font typeface="Inter"/>
      <p:regular r:id="rId47"/>
      <p:bold r:id="rId48"/>
    </p:embeddedFont>
    <p:embeddedFont>
      <p:font typeface="Montserrat Medium"/>
      <p:regular r:id="rId49"/>
      <p:bold r:id="rId50"/>
      <p:italic r:id="rId51"/>
      <p:boldItalic r:id="rId52"/>
    </p:embeddedFont>
    <p:embeddedFont>
      <p:font typeface="Montserrat Light"/>
      <p:regular r:id="rId53"/>
      <p:bold r:id="rId54"/>
      <p:italic r:id="rId55"/>
      <p:boldItalic r:id="rId56"/>
    </p:embeddedFont>
    <p:embeddedFont>
      <p:font typeface="Playfair Display ExtraBold"/>
      <p:bold r:id="rId57"/>
      <p:boldItalic r:id="rId58"/>
    </p:embeddedFont>
    <p:embeddedFont>
      <p:font typeface="Dancing Script"/>
      <p:regular r:id="rId59"/>
      <p:bold r:id="rId60"/>
    </p:embeddedFont>
    <p:embeddedFont>
      <p:font typeface="Open Sans"/>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 uri="GoogleSlidesCustomDataVersion2">
      <go:slidesCustomData xmlns:go="http://customooxmlschemas.google.com/" r:id="rId65" roundtripDataSignature="AMtx7mi7vYpYTFxdjaT2ZJ+1m35ZUB2C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fairDisplay-bold.fntdata"/><Relationship Id="rId42" Type="http://schemas.openxmlformats.org/officeDocument/2006/relationships/font" Target="fonts/PlayfairDisplay-boldItalic.fntdata"/><Relationship Id="rId41" Type="http://schemas.openxmlformats.org/officeDocument/2006/relationships/font" Target="fonts/PlayfairDisplay-italic.fntdata"/><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Inter-bold.fntdata"/><Relationship Id="rId47" Type="http://schemas.openxmlformats.org/officeDocument/2006/relationships/font" Target="fonts/Inter-regular.fntdata"/><Relationship Id="rId49" Type="http://schemas.openxmlformats.org/officeDocument/2006/relationships/font" Target="fonts/MontserratMedium-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PlayfairDisplay-regular.fntdata"/><Relationship Id="rId38" Type="http://schemas.openxmlformats.org/officeDocument/2006/relationships/slide" Target="slides/slide32.xml"/><Relationship Id="rId62" Type="http://schemas.openxmlformats.org/officeDocument/2006/relationships/font" Target="fonts/OpenSans-bold.fntdata"/><Relationship Id="rId61" Type="http://schemas.openxmlformats.org/officeDocument/2006/relationships/font" Target="fonts/OpenSans-regular.fntdata"/><Relationship Id="rId20" Type="http://schemas.openxmlformats.org/officeDocument/2006/relationships/slide" Target="slides/slide14.xml"/><Relationship Id="rId64" Type="http://schemas.openxmlformats.org/officeDocument/2006/relationships/font" Target="fonts/OpenSans-boldItalic.fntdata"/><Relationship Id="rId63" Type="http://schemas.openxmlformats.org/officeDocument/2006/relationships/font" Target="fonts/OpenSans-italic.fntdata"/><Relationship Id="rId22" Type="http://schemas.openxmlformats.org/officeDocument/2006/relationships/slide" Target="slides/slide16.xml"/><Relationship Id="rId21" Type="http://schemas.openxmlformats.org/officeDocument/2006/relationships/slide" Target="slides/slide15.xml"/><Relationship Id="rId65"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DancingScript-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Medium-italic.fntdata"/><Relationship Id="rId50" Type="http://schemas.openxmlformats.org/officeDocument/2006/relationships/font" Target="fonts/MontserratMedium-bold.fntdata"/><Relationship Id="rId53" Type="http://schemas.openxmlformats.org/officeDocument/2006/relationships/font" Target="fonts/MontserratLight-regular.fntdata"/><Relationship Id="rId52" Type="http://schemas.openxmlformats.org/officeDocument/2006/relationships/font" Target="fonts/MontserratMedium-boldItalic.fntdata"/><Relationship Id="rId11" Type="http://schemas.openxmlformats.org/officeDocument/2006/relationships/slide" Target="slides/slide5.xml"/><Relationship Id="rId55" Type="http://schemas.openxmlformats.org/officeDocument/2006/relationships/font" Target="fonts/MontserratLight-italic.fntdata"/><Relationship Id="rId10" Type="http://schemas.openxmlformats.org/officeDocument/2006/relationships/slide" Target="slides/slide4.xml"/><Relationship Id="rId54" Type="http://schemas.openxmlformats.org/officeDocument/2006/relationships/font" Target="fonts/MontserratLight-bold.fntdata"/><Relationship Id="rId13" Type="http://schemas.openxmlformats.org/officeDocument/2006/relationships/slide" Target="slides/slide7.xml"/><Relationship Id="rId57" Type="http://schemas.openxmlformats.org/officeDocument/2006/relationships/font" Target="fonts/PlayfairDisplayExtraBold-bold.fntdata"/><Relationship Id="rId12" Type="http://schemas.openxmlformats.org/officeDocument/2006/relationships/slide" Target="slides/slide6.xml"/><Relationship Id="rId56" Type="http://schemas.openxmlformats.org/officeDocument/2006/relationships/font" Target="fonts/MontserratLight-boldItalic.fntdata"/><Relationship Id="rId15" Type="http://schemas.openxmlformats.org/officeDocument/2006/relationships/slide" Target="slides/slide9.xml"/><Relationship Id="rId59" Type="http://schemas.openxmlformats.org/officeDocument/2006/relationships/font" Target="fonts/DancingScript-regular.fntdata"/><Relationship Id="rId14" Type="http://schemas.openxmlformats.org/officeDocument/2006/relationships/slide" Target="slides/slide8.xml"/><Relationship Id="rId58" Type="http://schemas.openxmlformats.org/officeDocument/2006/relationships/font" Target="fonts/PlayfairDisplayExtraBold-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4" name="Google Shape;50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7" name="Google Shape;75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5" name="Google Shape;89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6" name="Google Shape;100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5" name="Google Shape;102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2" name="Google Shape;104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4" name="Google Shape;106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5" name="Google Shape;107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3" name="Google Shape;1103;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7" name="Google Shape;111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8" name="Google Shape;112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4" name="Google Shape;114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4" name="Google Shape;116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9" name="Google Shape;117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4" name="Google Shape;119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2" name="Google Shape;62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0" name="Google Shape;64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3" name="Google Shape;13;p3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4" name="Google Shape;14;p3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67"/>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 name="Google Shape;70;p67"/>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71" name="Google Shape;71;p6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2" name="Google Shape;72;p6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3" name="Google Shape;73;p6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68"/>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6" name="Google Shape;76;p68"/>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77" name="Google Shape;77;p6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8" name="Google Shape;78;p6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9" name="Google Shape;79;p6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3" name="Shape 83"/>
        <p:cNvGrpSpPr/>
        <p:nvPr/>
      </p:nvGrpSpPr>
      <p:grpSpPr>
        <a:xfrm>
          <a:off x="0" y="0"/>
          <a:ext cx="0" cy="0"/>
          <a:chOff x="0" y="0"/>
          <a:chExt cx="0" cy="0"/>
        </a:xfrm>
      </p:grpSpPr>
      <p:sp>
        <p:nvSpPr>
          <p:cNvPr id="84" name="Google Shape;84;p36"/>
          <p:cNvSpPr txBox="1"/>
          <p:nvPr>
            <p:ph type="ctrTitle"/>
          </p:nvPr>
        </p:nvSpPr>
        <p:spPr>
          <a:xfrm>
            <a:off x="4995625" y="837050"/>
            <a:ext cx="3426000" cy="28980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5200"/>
              <a:buNone/>
              <a:defRPr sz="4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5" name="Google Shape;85;p36"/>
          <p:cNvSpPr txBox="1"/>
          <p:nvPr>
            <p:ph idx="1" type="subTitle"/>
          </p:nvPr>
        </p:nvSpPr>
        <p:spPr>
          <a:xfrm>
            <a:off x="4995625" y="3695950"/>
            <a:ext cx="2970600" cy="68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86" name="Google Shape;86;p36"/>
          <p:cNvGrpSpPr/>
          <p:nvPr/>
        </p:nvGrpSpPr>
        <p:grpSpPr>
          <a:xfrm>
            <a:off x="-57150" y="537425"/>
            <a:ext cx="9258300" cy="4734300"/>
            <a:chOff x="-57150" y="537425"/>
            <a:chExt cx="9258300" cy="4734300"/>
          </a:xfrm>
        </p:grpSpPr>
        <p:cxnSp>
          <p:nvCxnSpPr>
            <p:cNvPr id="87" name="Google Shape;87;p36"/>
            <p:cNvCxnSpPr/>
            <p:nvPr/>
          </p:nvCxnSpPr>
          <p:spPr>
            <a:xfrm>
              <a:off x="721525" y="537425"/>
              <a:ext cx="0" cy="4734300"/>
            </a:xfrm>
            <a:prstGeom prst="straightConnector1">
              <a:avLst/>
            </a:prstGeom>
            <a:noFill/>
            <a:ln cap="flat" cmpd="sng" w="9525">
              <a:solidFill>
                <a:schemeClr val="dk1"/>
              </a:solidFill>
              <a:prstDash val="solid"/>
              <a:round/>
              <a:headEnd len="sm" w="sm" type="none"/>
              <a:tailEnd len="sm" w="sm" type="none"/>
            </a:ln>
          </p:spPr>
        </p:cxnSp>
        <p:cxnSp>
          <p:nvCxnSpPr>
            <p:cNvPr id="88" name="Google Shape;88;p36"/>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grpSp>
      <p:grpSp>
        <p:nvGrpSpPr>
          <p:cNvPr id="89" name="Google Shape;89;p36"/>
          <p:cNvGrpSpPr/>
          <p:nvPr/>
        </p:nvGrpSpPr>
        <p:grpSpPr>
          <a:xfrm rot="5400000">
            <a:off x="8568937" y="-84044"/>
            <a:ext cx="186223" cy="659096"/>
            <a:chOff x="4714575" y="2942350"/>
            <a:chExt cx="46450" cy="164400"/>
          </a:xfrm>
        </p:grpSpPr>
        <p:sp>
          <p:nvSpPr>
            <p:cNvPr id="90" name="Google Shape;90;p36"/>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6"/>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6"/>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6"/>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6"/>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6"/>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6"/>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6"/>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6"/>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6"/>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 name="Google Shape;100;p36"/>
          <p:cNvGrpSpPr/>
          <p:nvPr/>
        </p:nvGrpSpPr>
        <p:grpSpPr>
          <a:xfrm>
            <a:off x="7550152" y="4603888"/>
            <a:ext cx="1441459" cy="315279"/>
            <a:chOff x="4290125" y="2631325"/>
            <a:chExt cx="500750" cy="109525"/>
          </a:xfrm>
        </p:grpSpPr>
        <p:sp>
          <p:nvSpPr>
            <p:cNvPr id="101" name="Google Shape;101;p36"/>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6"/>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6"/>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 name="Google Shape;104;p36"/>
          <p:cNvSpPr/>
          <p:nvPr/>
        </p:nvSpPr>
        <p:spPr>
          <a:xfrm>
            <a:off x="7279836" y="2586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37"/>
          <p:cNvSpPr txBox="1"/>
          <p:nvPr>
            <p:ph type="title"/>
          </p:nvPr>
        </p:nvSpPr>
        <p:spPr>
          <a:xfrm>
            <a:off x="3678011" y="539500"/>
            <a:ext cx="4743900" cy="576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107" name="Google Shape;107;p37"/>
          <p:cNvSpPr txBox="1"/>
          <p:nvPr>
            <p:ph idx="1" type="body"/>
          </p:nvPr>
        </p:nvSpPr>
        <p:spPr>
          <a:xfrm>
            <a:off x="3805225" y="1727450"/>
            <a:ext cx="4610100" cy="2427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08" name="Google Shape;108;p37"/>
          <p:cNvSpPr/>
          <p:nvPr>
            <p:ph idx="2" type="pic"/>
          </p:nvPr>
        </p:nvSpPr>
        <p:spPr>
          <a:xfrm>
            <a:off x="724325" y="539500"/>
            <a:ext cx="2706600" cy="4063500"/>
          </a:xfrm>
          <a:prstGeom prst="rect">
            <a:avLst/>
          </a:prstGeom>
          <a:noFill/>
          <a:ln cap="flat" cmpd="sng" w="9525">
            <a:solidFill>
              <a:schemeClr val="dk1"/>
            </a:solidFill>
            <a:prstDash val="solid"/>
            <a:round/>
            <a:headEnd len="sm" w="sm" type="none"/>
            <a:tailEnd len="sm" w="sm" type="none"/>
          </a:ln>
        </p:spPr>
      </p:sp>
      <p:grpSp>
        <p:nvGrpSpPr>
          <p:cNvPr id="109" name="Google Shape;109;p37"/>
          <p:cNvGrpSpPr/>
          <p:nvPr/>
        </p:nvGrpSpPr>
        <p:grpSpPr>
          <a:xfrm>
            <a:off x="-57150" y="534975"/>
            <a:ext cx="9258300" cy="4825200"/>
            <a:chOff x="-57150" y="534975"/>
            <a:chExt cx="9258300" cy="4825200"/>
          </a:xfrm>
        </p:grpSpPr>
        <p:cxnSp>
          <p:nvCxnSpPr>
            <p:cNvPr id="110" name="Google Shape;110;p37"/>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cxnSp>
          <p:nvCxnSpPr>
            <p:cNvPr id="111" name="Google Shape;111;p37"/>
            <p:cNvCxnSpPr/>
            <p:nvPr/>
          </p:nvCxnSpPr>
          <p:spPr>
            <a:xfrm>
              <a:off x="3438113" y="534975"/>
              <a:ext cx="0" cy="4825200"/>
            </a:xfrm>
            <a:prstGeom prst="straightConnector1">
              <a:avLst/>
            </a:prstGeom>
            <a:noFill/>
            <a:ln cap="flat" cmpd="sng" w="9525">
              <a:solidFill>
                <a:schemeClr val="dk1"/>
              </a:solidFill>
              <a:prstDash val="solid"/>
              <a:round/>
              <a:headEnd len="sm" w="sm" type="none"/>
              <a:tailEnd len="sm" w="sm" type="none"/>
            </a:ln>
          </p:spPr>
        </p:cxnSp>
      </p:grpSp>
      <p:sp>
        <p:nvSpPr>
          <p:cNvPr id="112" name="Google Shape;112;p37"/>
          <p:cNvSpPr/>
          <p:nvPr/>
        </p:nvSpPr>
        <p:spPr>
          <a:xfrm rot="10800000">
            <a:off x="8512970" y="1008289"/>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 name="Google Shape;113;p37"/>
          <p:cNvGrpSpPr/>
          <p:nvPr/>
        </p:nvGrpSpPr>
        <p:grpSpPr>
          <a:xfrm>
            <a:off x="6803902" y="4683588"/>
            <a:ext cx="1441459" cy="315279"/>
            <a:chOff x="4290125" y="2631325"/>
            <a:chExt cx="500750" cy="109525"/>
          </a:xfrm>
        </p:grpSpPr>
        <p:sp>
          <p:nvSpPr>
            <p:cNvPr id="114" name="Google Shape;114;p37"/>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7"/>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7"/>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 name="Google Shape;117;p37"/>
          <p:cNvSpPr/>
          <p:nvPr/>
        </p:nvSpPr>
        <p:spPr>
          <a:xfrm>
            <a:off x="3736927" y="4437277"/>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8" name="Shape 118"/>
        <p:cNvGrpSpPr/>
        <p:nvPr/>
      </p:nvGrpSpPr>
      <p:grpSpPr>
        <a:xfrm>
          <a:off x="0" y="0"/>
          <a:ext cx="0" cy="0"/>
          <a:chOff x="0" y="0"/>
          <a:chExt cx="0" cy="0"/>
        </a:xfrm>
      </p:grpSpPr>
      <p:sp>
        <p:nvSpPr>
          <p:cNvPr id="119" name="Google Shape;119;p38"/>
          <p:cNvSpPr txBox="1"/>
          <p:nvPr>
            <p:ph type="title"/>
          </p:nvPr>
        </p:nvSpPr>
        <p:spPr>
          <a:xfrm>
            <a:off x="955925" y="1894938"/>
            <a:ext cx="3343500" cy="15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600"/>
              <a:buNone/>
              <a:defRPr sz="4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0" name="Google Shape;120;p38"/>
          <p:cNvSpPr txBox="1"/>
          <p:nvPr>
            <p:ph idx="1" type="subTitle"/>
          </p:nvPr>
        </p:nvSpPr>
        <p:spPr>
          <a:xfrm>
            <a:off x="1280525" y="3339936"/>
            <a:ext cx="3018900" cy="646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1" name="Google Shape;121;p38"/>
          <p:cNvSpPr txBox="1"/>
          <p:nvPr>
            <p:ph idx="2" type="title"/>
          </p:nvPr>
        </p:nvSpPr>
        <p:spPr>
          <a:xfrm>
            <a:off x="3155225" y="1232963"/>
            <a:ext cx="1144200" cy="81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0"/>
              <a:buNone/>
              <a:defRPr sz="6000">
                <a:solidFill>
                  <a:schemeClr val="accent1"/>
                </a:solidFill>
                <a:latin typeface="Montserrat"/>
                <a:ea typeface="Montserrat"/>
                <a:cs typeface="Montserrat"/>
                <a:sym typeface="Montserrat"/>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cxnSp>
        <p:nvCxnSpPr>
          <p:cNvPr id="122" name="Google Shape;122;p38"/>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sp>
        <p:nvSpPr>
          <p:cNvPr id="123" name="Google Shape;123;p38"/>
          <p:cNvSpPr/>
          <p:nvPr/>
        </p:nvSpPr>
        <p:spPr>
          <a:xfrm>
            <a:off x="441586" y="2586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 name="Google Shape;124;p38"/>
          <p:cNvGrpSpPr/>
          <p:nvPr/>
        </p:nvGrpSpPr>
        <p:grpSpPr>
          <a:xfrm rot="5400000">
            <a:off x="8568937" y="-84044"/>
            <a:ext cx="186223" cy="659096"/>
            <a:chOff x="4714575" y="2942350"/>
            <a:chExt cx="46450" cy="164400"/>
          </a:xfrm>
        </p:grpSpPr>
        <p:sp>
          <p:nvSpPr>
            <p:cNvPr id="125" name="Google Shape;125;p38"/>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8"/>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8"/>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8"/>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8"/>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8"/>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8"/>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8"/>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8"/>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8"/>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135" name="Shape 135"/>
        <p:cNvGrpSpPr/>
        <p:nvPr/>
      </p:nvGrpSpPr>
      <p:grpSpPr>
        <a:xfrm>
          <a:off x="0" y="0"/>
          <a:ext cx="0" cy="0"/>
          <a:chOff x="0" y="0"/>
          <a:chExt cx="0" cy="0"/>
        </a:xfrm>
      </p:grpSpPr>
      <p:sp>
        <p:nvSpPr>
          <p:cNvPr id="136" name="Google Shape;136;p39"/>
          <p:cNvSpPr txBox="1"/>
          <p:nvPr>
            <p:ph type="ctrTitle"/>
          </p:nvPr>
        </p:nvSpPr>
        <p:spPr>
          <a:xfrm>
            <a:off x="1055750" y="711050"/>
            <a:ext cx="3491400" cy="863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5200"/>
              <a:buNone/>
              <a:defRPr sz="49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7" name="Google Shape;137;p39"/>
          <p:cNvSpPr txBox="1"/>
          <p:nvPr>
            <p:ph idx="1" type="subTitle"/>
          </p:nvPr>
        </p:nvSpPr>
        <p:spPr>
          <a:xfrm>
            <a:off x="1055750" y="1454243"/>
            <a:ext cx="3491400" cy="111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cxnSp>
        <p:nvCxnSpPr>
          <p:cNvPr id="138" name="Google Shape;138;p39"/>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sp>
        <p:nvSpPr>
          <p:cNvPr id="139" name="Google Shape;139;p39"/>
          <p:cNvSpPr/>
          <p:nvPr/>
        </p:nvSpPr>
        <p:spPr>
          <a:xfrm>
            <a:off x="441586" y="2586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 name="Google Shape;140;p39"/>
          <p:cNvGrpSpPr/>
          <p:nvPr/>
        </p:nvGrpSpPr>
        <p:grpSpPr>
          <a:xfrm rot="5400000">
            <a:off x="8568937" y="-84044"/>
            <a:ext cx="186223" cy="659096"/>
            <a:chOff x="4714575" y="2942350"/>
            <a:chExt cx="46450" cy="164400"/>
          </a:xfrm>
        </p:grpSpPr>
        <p:sp>
          <p:nvSpPr>
            <p:cNvPr id="141" name="Google Shape;141;p39"/>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9"/>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9"/>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9"/>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9"/>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9"/>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9"/>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9"/>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9"/>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9"/>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 name="Google Shape;151;p39"/>
          <p:cNvSpPr txBox="1"/>
          <p:nvPr/>
        </p:nvSpPr>
        <p:spPr>
          <a:xfrm>
            <a:off x="1056050" y="3475325"/>
            <a:ext cx="3491100" cy="61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CREDITS: This presentation template was created by </a:t>
            </a:r>
            <a:r>
              <a:rPr b="1" i="0" lang="en" sz="1000" u="none" cap="none" strike="noStrike">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b="0" i="0" lang="en" sz="1000" u="none" cap="none" strike="noStrike">
                <a:solidFill>
                  <a:schemeClr val="dk1"/>
                </a:solidFill>
                <a:latin typeface="Montserrat"/>
                <a:ea typeface="Montserrat"/>
                <a:cs typeface="Montserrat"/>
                <a:sym typeface="Montserrat"/>
              </a:rPr>
              <a:t>, including icons by </a:t>
            </a:r>
            <a:r>
              <a:rPr b="1" i="0" lang="en" sz="1000" u="none" cap="none" strike="noStrike">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b="1" i="0" lang="en" sz="1000" u="none" cap="none" strike="noStrike">
                <a:solidFill>
                  <a:schemeClr val="dk1"/>
                </a:solidFill>
                <a:latin typeface="Montserrat"/>
                <a:ea typeface="Montserrat"/>
                <a:cs typeface="Montserrat"/>
                <a:sym typeface="Montserrat"/>
              </a:rPr>
              <a:t> </a:t>
            </a:r>
            <a:r>
              <a:rPr b="0" i="0" lang="en" sz="1000" u="none" cap="none" strike="noStrike">
                <a:solidFill>
                  <a:schemeClr val="dk1"/>
                </a:solidFill>
                <a:latin typeface="Montserrat"/>
                <a:ea typeface="Montserrat"/>
                <a:cs typeface="Montserrat"/>
                <a:sym typeface="Montserrat"/>
              </a:rPr>
              <a:t>and infographics &amp; images by </a:t>
            </a:r>
            <a:r>
              <a:rPr b="1" i="0" lang="en" sz="1000" u="none" cap="none" strike="noStrike">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endParaRPr b="1" i="0" sz="1000" u="none" cap="none" strike="noStrike">
              <a:solidFill>
                <a:schemeClr val="dk1"/>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2" name="Shape 152"/>
        <p:cNvGrpSpPr/>
        <p:nvPr/>
      </p:nvGrpSpPr>
      <p:grpSpPr>
        <a:xfrm>
          <a:off x="0" y="0"/>
          <a:ext cx="0" cy="0"/>
          <a:chOff x="0" y="0"/>
          <a:chExt cx="0" cy="0"/>
        </a:xfrm>
      </p:grpSpPr>
      <p:sp>
        <p:nvSpPr>
          <p:cNvPr id="153" name="Google Shape;153;p40"/>
          <p:cNvSpPr txBox="1"/>
          <p:nvPr>
            <p:ph type="title"/>
          </p:nvPr>
        </p:nvSpPr>
        <p:spPr>
          <a:xfrm>
            <a:off x="1017600" y="1199100"/>
            <a:ext cx="7108800" cy="274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154" name="Google Shape;154;p40"/>
          <p:cNvGrpSpPr/>
          <p:nvPr/>
        </p:nvGrpSpPr>
        <p:grpSpPr>
          <a:xfrm>
            <a:off x="-57150" y="-19900"/>
            <a:ext cx="9258300" cy="5240700"/>
            <a:chOff x="-57150" y="-19900"/>
            <a:chExt cx="9258300" cy="5240700"/>
          </a:xfrm>
        </p:grpSpPr>
        <p:cxnSp>
          <p:nvCxnSpPr>
            <p:cNvPr id="155" name="Google Shape;155;p40"/>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cxnSp>
          <p:nvCxnSpPr>
            <p:cNvPr id="156" name="Google Shape;156;p40"/>
            <p:cNvCxnSpPr/>
            <p:nvPr/>
          </p:nvCxnSpPr>
          <p:spPr>
            <a:xfrm>
              <a:off x="722375" y="-19900"/>
              <a:ext cx="0" cy="5240700"/>
            </a:xfrm>
            <a:prstGeom prst="straightConnector1">
              <a:avLst/>
            </a:prstGeom>
            <a:noFill/>
            <a:ln cap="flat" cmpd="sng" w="9525">
              <a:solidFill>
                <a:schemeClr val="dk1"/>
              </a:solidFill>
              <a:prstDash val="solid"/>
              <a:round/>
              <a:headEnd len="sm" w="sm" type="none"/>
              <a:tailEnd len="sm" w="sm" type="none"/>
            </a:ln>
          </p:spPr>
        </p:cxnSp>
        <p:cxnSp>
          <p:nvCxnSpPr>
            <p:cNvPr id="157" name="Google Shape;157;p40"/>
            <p:cNvCxnSpPr/>
            <p:nvPr/>
          </p:nvCxnSpPr>
          <p:spPr>
            <a:xfrm>
              <a:off x="8421625" y="537300"/>
              <a:ext cx="0" cy="4663500"/>
            </a:xfrm>
            <a:prstGeom prst="straightConnector1">
              <a:avLst/>
            </a:prstGeom>
            <a:noFill/>
            <a:ln cap="flat" cmpd="sng" w="9525">
              <a:solidFill>
                <a:schemeClr val="dk1"/>
              </a:solidFill>
              <a:prstDash val="solid"/>
              <a:round/>
              <a:headEnd len="sm" w="sm" type="none"/>
              <a:tailEnd len="sm" w="sm" type="none"/>
            </a:ln>
          </p:spPr>
        </p:cxnSp>
        <p:cxnSp>
          <p:nvCxnSpPr>
            <p:cNvPr id="158" name="Google Shape;158;p40"/>
            <p:cNvCxnSpPr/>
            <p:nvPr/>
          </p:nvCxnSpPr>
          <p:spPr>
            <a:xfrm>
              <a:off x="729191" y="4604000"/>
              <a:ext cx="7700100" cy="0"/>
            </a:xfrm>
            <a:prstGeom prst="straightConnector1">
              <a:avLst/>
            </a:prstGeom>
            <a:noFill/>
            <a:ln cap="flat" cmpd="sng" w="9525">
              <a:solidFill>
                <a:schemeClr val="dk1"/>
              </a:solidFill>
              <a:prstDash val="solid"/>
              <a:round/>
              <a:headEnd len="sm" w="sm" type="none"/>
              <a:tailEnd len="sm" w="sm" type="none"/>
            </a:ln>
          </p:spPr>
        </p:cxnSp>
      </p:grpSp>
      <p:sp>
        <p:nvSpPr>
          <p:cNvPr id="159" name="Google Shape;159;p40"/>
          <p:cNvSpPr/>
          <p:nvPr/>
        </p:nvSpPr>
        <p:spPr>
          <a:xfrm rot="10800000">
            <a:off x="8140820" y="2290939"/>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40"/>
          <p:cNvSpPr/>
          <p:nvPr/>
        </p:nvSpPr>
        <p:spPr>
          <a:xfrm>
            <a:off x="77736" y="2586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spTree>
      <p:nvGrpSpPr>
        <p:cNvPr id="161" name="Shape 161"/>
        <p:cNvGrpSpPr/>
        <p:nvPr/>
      </p:nvGrpSpPr>
      <p:grpSpPr>
        <a:xfrm>
          <a:off x="0" y="0"/>
          <a:ext cx="0" cy="0"/>
          <a:chOff x="0" y="0"/>
          <a:chExt cx="0" cy="0"/>
        </a:xfrm>
      </p:grpSpPr>
      <p:sp>
        <p:nvSpPr>
          <p:cNvPr id="162" name="Google Shape;162;p41"/>
          <p:cNvSpPr txBox="1"/>
          <p:nvPr>
            <p:ph idx="1" type="subTitle"/>
          </p:nvPr>
        </p:nvSpPr>
        <p:spPr>
          <a:xfrm>
            <a:off x="1265332" y="2832662"/>
            <a:ext cx="2802900" cy="121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3" name="Google Shape;163;p41"/>
          <p:cNvSpPr txBox="1"/>
          <p:nvPr>
            <p:ph idx="2" type="subTitle"/>
          </p:nvPr>
        </p:nvSpPr>
        <p:spPr>
          <a:xfrm>
            <a:off x="1265332" y="2495950"/>
            <a:ext cx="28029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164" name="Google Shape;164;p41"/>
          <p:cNvSpPr txBox="1"/>
          <p:nvPr>
            <p:ph idx="3" type="subTitle"/>
          </p:nvPr>
        </p:nvSpPr>
        <p:spPr>
          <a:xfrm>
            <a:off x="5075762" y="2832662"/>
            <a:ext cx="2802900" cy="121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5" name="Google Shape;165;p41"/>
          <p:cNvSpPr txBox="1"/>
          <p:nvPr>
            <p:ph idx="4" type="subTitle"/>
          </p:nvPr>
        </p:nvSpPr>
        <p:spPr>
          <a:xfrm>
            <a:off x="5075768" y="2495950"/>
            <a:ext cx="28029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166" name="Google Shape;166;p41"/>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800"/>
              <a:buNone/>
              <a:defRPr sz="2800"/>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cxnSp>
        <p:nvCxnSpPr>
          <p:cNvPr id="167" name="Google Shape;167;p41"/>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grpSp>
        <p:nvGrpSpPr>
          <p:cNvPr id="168" name="Google Shape;168;p41"/>
          <p:cNvGrpSpPr/>
          <p:nvPr/>
        </p:nvGrpSpPr>
        <p:grpSpPr>
          <a:xfrm rot="5400000">
            <a:off x="8568937" y="-84044"/>
            <a:ext cx="186223" cy="659096"/>
            <a:chOff x="4714575" y="2942350"/>
            <a:chExt cx="46450" cy="164400"/>
          </a:xfrm>
        </p:grpSpPr>
        <p:sp>
          <p:nvSpPr>
            <p:cNvPr id="169" name="Google Shape;169;p41"/>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1"/>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41"/>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1"/>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1"/>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41"/>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41"/>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1"/>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41"/>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1"/>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 name="Google Shape;179;p41"/>
          <p:cNvSpPr/>
          <p:nvPr/>
        </p:nvSpPr>
        <p:spPr>
          <a:xfrm>
            <a:off x="8421627" y="2548002"/>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1"/>
          <p:cNvSpPr/>
          <p:nvPr/>
        </p:nvSpPr>
        <p:spPr>
          <a:xfrm>
            <a:off x="77736" y="2586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1" name="Google Shape;181;p41"/>
          <p:cNvGrpSpPr/>
          <p:nvPr/>
        </p:nvGrpSpPr>
        <p:grpSpPr>
          <a:xfrm>
            <a:off x="4291202" y="118113"/>
            <a:ext cx="1441459" cy="315279"/>
            <a:chOff x="4290125" y="2631325"/>
            <a:chExt cx="500750" cy="109525"/>
          </a:xfrm>
        </p:grpSpPr>
        <p:sp>
          <p:nvSpPr>
            <p:cNvPr id="182" name="Google Shape;182;p41"/>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1"/>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41"/>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5" name="Shape 185"/>
        <p:cNvGrpSpPr/>
        <p:nvPr/>
      </p:nvGrpSpPr>
      <p:grpSpPr>
        <a:xfrm>
          <a:off x="0" y="0"/>
          <a:ext cx="0" cy="0"/>
          <a:chOff x="0" y="0"/>
          <a:chExt cx="0" cy="0"/>
        </a:xfrm>
      </p:grpSpPr>
      <p:sp>
        <p:nvSpPr>
          <p:cNvPr id="186" name="Google Shape;186;p42"/>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7" name="Google Shape;187;p42"/>
          <p:cNvSpPr txBox="1"/>
          <p:nvPr>
            <p:ph idx="1" type="subTitle"/>
          </p:nvPr>
        </p:nvSpPr>
        <p:spPr>
          <a:xfrm>
            <a:off x="3409700" y="1187225"/>
            <a:ext cx="5012100" cy="1632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42"/>
          <p:cNvSpPr txBox="1"/>
          <p:nvPr>
            <p:ph idx="2" type="subTitle"/>
          </p:nvPr>
        </p:nvSpPr>
        <p:spPr>
          <a:xfrm>
            <a:off x="3409700" y="2894900"/>
            <a:ext cx="5012100" cy="1632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89" name="Google Shape;189;p42"/>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grpSp>
        <p:nvGrpSpPr>
          <p:cNvPr id="190" name="Google Shape;190;p42"/>
          <p:cNvGrpSpPr/>
          <p:nvPr/>
        </p:nvGrpSpPr>
        <p:grpSpPr>
          <a:xfrm>
            <a:off x="6721027" y="4754963"/>
            <a:ext cx="1441459" cy="315279"/>
            <a:chOff x="4290125" y="2631325"/>
            <a:chExt cx="500750" cy="109525"/>
          </a:xfrm>
        </p:grpSpPr>
        <p:sp>
          <p:nvSpPr>
            <p:cNvPr id="191" name="Google Shape;191;p42"/>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2"/>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2"/>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4" name="Google Shape;194;p42"/>
          <p:cNvSpPr/>
          <p:nvPr/>
        </p:nvSpPr>
        <p:spPr>
          <a:xfrm rot="10800000">
            <a:off x="2984745" y="4445414"/>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5" name="Shape 195"/>
        <p:cNvGrpSpPr/>
        <p:nvPr/>
      </p:nvGrpSpPr>
      <p:grpSpPr>
        <a:xfrm>
          <a:off x="0" y="0"/>
          <a:ext cx="0" cy="0"/>
          <a:chOff x="0" y="0"/>
          <a:chExt cx="0" cy="0"/>
        </a:xfrm>
      </p:grpSpPr>
      <p:sp>
        <p:nvSpPr>
          <p:cNvPr id="196" name="Google Shape;196;p43"/>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7" name="Google Shape;197;p43"/>
          <p:cNvSpPr txBox="1"/>
          <p:nvPr>
            <p:ph idx="1" type="body"/>
          </p:nvPr>
        </p:nvSpPr>
        <p:spPr>
          <a:xfrm>
            <a:off x="722375" y="1187600"/>
            <a:ext cx="7699200" cy="1319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198" name="Google Shape;198;p43"/>
          <p:cNvGrpSpPr/>
          <p:nvPr/>
        </p:nvGrpSpPr>
        <p:grpSpPr>
          <a:xfrm rot="5400000">
            <a:off x="8568937" y="-84044"/>
            <a:ext cx="186223" cy="659096"/>
            <a:chOff x="4714575" y="2942350"/>
            <a:chExt cx="46450" cy="164400"/>
          </a:xfrm>
        </p:grpSpPr>
        <p:sp>
          <p:nvSpPr>
            <p:cNvPr id="199" name="Google Shape;199;p43"/>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3"/>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3"/>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3"/>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3"/>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3"/>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3"/>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3"/>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3"/>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3"/>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9" name="Google Shape;209;p43"/>
          <p:cNvSpPr/>
          <p:nvPr/>
        </p:nvSpPr>
        <p:spPr>
          <a:xfrm rot="10800000">
            <a:off x="7004845" y="-164649"/>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0" name="Google Shape;210;p43"/>
          <p:cNvGrpSpPr/>
          <p:nvPr/>
        </p:nvGrpSpPr>
        <p:grpSpPr>
          <a:xfrm>
            <a:off x="-719073" y="148813"/>
            <a:ext cx="1441459" cy="315279"/>
            <a:chOff x="4290125" y="2631325"/>
            <a:chExt cx="500750" cy="109525"/>
          </a:xfrm>
        </p:grpSpPr>
        <p:sp>
          <p:nvSpPr>
            <p:cNvPr id="211" name="Google Shape;211;p43"/>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3"/>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3"/>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4" name="Google Shape;214;p43"/>
          <p:cNvSpPr/>
          <p:nvPr/>
        </p:nvSpPr>
        <p:spPr>
          <a:xfrm>
            <a:off x="160777" y="4042402"/>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5" name="Google Shape;215;p43"/>
          <p:cNvGrpSpPr/>
          <p:nvPr/>
        </p:nvGrpSpPr>
        <p:grpSpPr>
          <a:xfrm>
            <a:off x="-57150" y="539500"/>
            <a:ext cx="9258300" cy="4796125"/>
            <a:chOff x="-57150" y="539500"/>
            <a:chExt cx="9258300" cy="4796125"/>
          </a:xfrm>
        </p:grpSpPr>
        <p:cxnSp>
          <p:nvCxnSpPr>
            <p:cNvPr id="216" name="Google Shape;216;p43"/>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cxnSp>
          <p:nvCxnSpPr>
            <p:cNvPr id="217" name="Google Shape;217;p43"/>
            <p:cNvCxnSpPr/>
            <p:nvPr/>
          </p:nvCxnSpPr>
          <p:spPr>
            <a:xfrm>
              <a:off x="8421625" y="544925"/>
              <a:ext cx="0" cy="4790700"/>
            </a:xfrm>
            <a:prstGeom prst="straightConnector1">
              <a:avLst/>
            </a:prstGeom>
            <a:noFill/>
            <a:ln cap="flat" cmpd="sng" w="9525">
              <a:solidFill>
                <a:schemeClr val="dk1"/>
              </a:solidFill>
              <a:prstDash val="solid"/>
              <a:round/>
              <a:headEnd len="sm" w="sm" type="none"/>
              <a:tailEnd len="sm" w="sm" type="none"/>
            </a:ln>
          </p:spPr>
        </p:cxnSp>
      </p:grpSp>
      <p:sp>
        <p:nvSpPr>
          <p:cNvPr id="218" name="Google Shape;218;p43"/>
          <p:cNvSpPr/>
          <p:nvPr/>
        </p:nvSpPr>
        <p:spPr>
          <a:xfrm>
            <a:off x="8140836" y="4511964"/>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9"/>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7" name="Google Shape;17;p59"/>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lnSpc>
                <a:spcPct val="100000"/>
              </a:lnSpc>
              <a:spcBef>
                <a:spcPts val="30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400"/>
              <a:buNone/>
              <a:defRPr>
                <a:solidFill>
                  <a:srgbClr val="888888"/>
                </a:solidFill>
              </a:defRPr>
            </a:lvl2pPr>
            <a:lvl3pPr lvl="2" algn="ctr">
              <a:lnSpc>
                <a:spcPct val="100000"/>
              </a:lnSpc>
              <a:spcBef>
                <a:spcPts val="200"/>
              </a:spcBef>
              <a:spcAft>
                <a:spcPts val="0"/>
              </a:spcAft>
              <a:buClr>
                <a:srgbClr val="888888"/>
              </a:buClr>
              <a:buSzPts val="1200"/>
              <a:buNone/>
              <a:defRPr>
                <a:solidFill>
                  <a:srgbClr val="888888"/>
                </a:solidFill>
              </a:defRPr>
            </a:lvl3pPr>
            <a:lvl4pPr lvl="3" algn="ctr">
              <a:lnSpc>
                <a:spcPct val="100000"/>
              </a:lnSpc>
              <a:spcBef>
                <a:spcPts val="200"/>
              </a:spcBef>
              <a:spcAft>
                <a:spcPts val="0"/>
              </a:spcAft>
              <a:buClr>
                <a:srgbClr val="888888"/>
              </a:buClr>
              <a:buSzPts val="1000"/>
              <a:buNone/>
              <a:defRPr>
                <a:solidFill>
                  <a:srgbClr val="888888"/>
                </a:solidFill>
              </a:defRPr>
            </a:lvl4pPr>
            <a:lvl5pPr lvl="4" algn="ctr">
              <a:lnSpc>
                <a:spcPct val="100000"/>
              </a:lnSpc>
              <a:spcBef>
                <a:spcPts val="200"/>
              </a:spcBef>
              <a:spcAft>
                <a:spcPts val="0"/>
              </a:spcAft>
              <a:buClr>
                <a:srgbClr val="888888"/>
              </a:buClr>
              <a:buSzPts val="1000"/>
              <a:buNone/>
              <a:defRPr>
                <a:solidFill>
                  <a:srgbClr val="888888"/>
                </a:solidFill>
              </a:defRPr>
            </a:lvl5pPr>
            <a:lvl6pPr lvl="5" algn="ctr">
              <a:lnSpc>
                <a:spcPct val="100000"/>
              </a:lnSpc>
              <a:spcBef>
                <a:spcPts val="200"/>
              </a:spcBef>
              <a:spcAft>
                <a:spcPts val="0"/>
              </a:spcAft>
              <a:buClr>
                <a:srgbClr val="888888"/>
              </a:buClr>
              <a:buSzPts val="1000"/>
              <a:buNone/>
              <a:defRPr>
                <a:solidFill>
                  <a:srgbClr val="888888"/>
                </a:solidFill>
              </a:defRPr>
            </a:lvl6pPr>
            <a:lvl7pPr lvl="6" algn="ctr">
              <a:lnSpc>
                <a:spcPct val="100000"/>
              </a:lnSpc>
              <a:spcBef>
                <a:spcPts val="200"/>
              </a:spcBef>
              <a:spcAft>
                <a:spcPts val="0"/>
              </a:spcAft>
              <a:buClr>
                <a:srgbClr val="888888"/>
              </a:buClr>
              <a:buSzPts val="1000"/>
              <a:buNone/>
              <a:defRPr>
                <a:solidFill>
                  <a:srgbClr val="888888"/>
                </a:solidFill>
              </a:defRPr>
            </a:lvl7pPr>
            <a:lvl8pPr lvl="7" algn="ctr">
              <a:lnSpc>
                <a:spcPct val="100000"/>
              </a:lnSpc>
              <a:spcBef>
                <a:spcPts val="200"/>
              </a:spcBef>
              <a:spcAft>
                <a:spcPts val="0"/>
              </a:spcAft>
              <a:buClr>
                <a:srgbClr val="888888"/>
              </a:buClr>
              <a:buSzPts val="1000"/>
              <a:buNone/>
              <a:defRPr>
                <a:solidFill>
                  <a:srgbClr val="888888"/>
                </a:solidFill>
              </a:defRPr>
            </a:lvl8pPr>
            <a:lvl9pPr lvl="8" algn="ctr">
              <a:lnSpc>
                <a:spcPct val="100000"/>
              </a:lnSpc>
              <a:spcBef>
                <a:spcPts val="200"/>
              </a:spcBef>
              <a:spcAft>
                <a:spcPts val="0"/>
              </a:spcAft>
              <a:buClr>
                <a:srgbClr val="888888"/>
              </a:buClr>
              <a:buSzPts val="1000"/>
              <a:buNone/>
              <a:defRPr>
                <a:solidFill>
                  <a:srgbClr val="888888"/>
                </a:solidFill>
              </a:defRPr>
            </a:lvl9pPr>
          </a:lstStyle>
          <a:p/>
        </p:txBody>
      </p:sp>
      <p:sp>
        <p:nvSpPr>
          <p:cNvPr id="18" name="Google Shape;18;p5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9" name="Google Shape;19;p5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20" name="Google Shape;20;p5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 name="Shape 219"/>
        <p:cNvGrpSpPr/>
        <p:nvPr/>
      </p:nvGrpSpPr>
      <p:grpSpPr>
        <a:xfrm>
          <a:off x="0" y="0"/>
          <a:ext cx="0" cy="0"/>
          <a:chOff x="0" y="0"/>
          <a:chExt cx="0" cy="0"/>
        </a:xfrm>
      </p:grpSpPr>
      <p:sp>
        <p:nvSpPr>
          <p:cNvPr id="220" name="Google Shape;220;p44"/>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221" name="Google Shape;221;p44"/>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grpSp>
        <p:nvGrpSpPr>
          <p:cNvPr id="222" name="Google Shape;222;p44"/>
          <p:cNvGrpSpPr/>
          <p:nvPr/>
        </p:nvGrpSpPr>
        <p:grpSpPr>
          <a:xfrm rot="5400000">
            <a:off x="8568937" y="-84044"/>
            <a:ext cx="186223" cy="659096"/>
            <a:chOff x="4714575" y="2942350"/>
            <a:chExt cx="46450" cy="164400"/>
          </a:xfrm>
        </p:grpSpPr>
        <p:sp>
          <p:nvSpPr>
            <p:cNvPr id="223" name="Google Shape;223;p44"/>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4"/>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4"/>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4"/>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4"/>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44"/>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4"/>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4"/>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4"/>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4"/>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3" name="Google Shape;233;p44"/>
          <p:cNvSpPr/>
          <p:nvPr/>
        </p:nvSpPr>
        <p:spPr>
          <a:xfrm>
            <a:off x="5663327" y="-158248"/>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4"/>
          <p:cNvSpPr/>
          <p:nvPr/>
        </p:nvSpPr>
        <p:spPr>
          <a:xfrm>
            <a:off x="72861" y="2285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4"/>
          <p:cNvSpPr/>
          <p:nvPr/>
        </p:nvSpPr>
        <p:spPr>
          <a:xfrm rot="10800000">
            <a:off x="8424070" y="4488089"/>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6" name="Google Shape;236;p44"/>
          <p:cNvGrpSpPr/>
          <p:nvPr/>
        </p:nvGrpSpPr>
        <p:grpSpPr>
          <a:xfrm>
            <a:off x="1214552" y="4765163"/>
            <a:ext cx="1441459" cy="315279"/>
            <a:chOff x="4290125" y="2631325"/>
            <a:chExt cx="500750" cy="109525"/>
          </a:xfrm>
        </p:grpSpPr>
        <p:sp>
          <p:nvSpPr>
            <p:cNvPr id="237" name="Google Shape;237;p44"/>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4"/>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44"/>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0" name="Shape 240"/>
        <p:cNvGrpSpPr/>
        <p:nvPr/>
      </p:nvGrpSpPr>
      <p:grpSpPr>
        <a:xfrm>
          <a:off x="0" y="0"/>
          <a:ext cx="0" cy="0"/>
          <a:chOff x="0" y="0"/>
          <a:chExt cx="0" cy="0"/>
        </a:xfrm>
      </p:grpSpPr>
      <p:sp>
        <p:nvSpPr>
          <p:cNvPr id="241" name="Google Shape;241;p45"/>
          <p:cNvSpPr txBox="1"/>
          <p:nvPr>
            <p:ph type="title"/>
          </p:nvPr>
        </p:nvSpPr>
        <p:spPr>
          <a:xfrm>
            <a:off x="2211675" y="1465500"/>
            <a:ext cx="4720800" cy="97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42" name="Google Shape;242;p45"/>
          <p:cNvSpPr txBox="1"/>
          <p:nvPr>
            <p:ph idx="1" type="subTitle"/>
          </p:nvPr>
        </p:nvSpPr>
        <p:spPr>
          <a:xfrm>
            <a:off x="2211675" y="2442900"/>
            <a:ext cx="47208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243" name="Google Shape;243;p45"/>
          <p:cNvGrpSpPr/>
          <p:nvPr/>
        </p:nvGrpSpPr>
        <p:grpSpPr>
          <a:xfrm>
            <a:off x="-57150" y="537300"/>
            <a:ext cx="9258300" cy="4669575"/>
            <a:chOff x="-57150" y="537300"/>
            <a:chExt cx="9258300" cy="4669575"/>
          </a:xfrm>
        </p:grpSpPr>
        <p:cxnSp>
          <p:nvCxnSpPr>
            <p:cNvPr id="244" name="Google Shape;244;p45"/>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cxnSp>
          <p:nvCxnSpPr>
            <p:cNvPr id="245" name="Google Shape;245;p45"/>
            <p:cNvCxnSpPr/>
            <p:nvPr/>
          </p:nvCxnSpPr>
          <p:spPr>
            <a:xfrm>
              <a:off x="722375" y="544275"/>
              <a:ext cx="0" cy="4662600"/>
            </a:xfrm>
            <a:prstGeom prst="straightConnector1">
              <a:avLst/>
            </a:prstGeom>
            <a:noFill/>
            <a:ln cap="flat" cmpd="sng" w="9525">
              <a:solidFill>
                <a:schemeClr val="dk1"/>
              </a:solidFill>
              <a:prstDash val="solid"/>
              <a:round/>
              <a:headEnd len="sm" w="sm" type="none"/>
              <a:tailEnd len="sm" w="sm" type="none"/>
            </a:ln>
          </p:spPr>
        </p:cxnSp>
        <p:cxnSp>
          <p:nvCxnSpPr>
            <p:cNvPr id="246" name="Google Shape;246;p45"/>
            <p:cNvCxnSpPr/>
            <p:nvPr/>
          </p:nvCxnSpPr>
          <p:spPr>
            <a:xfrm>
              <a:off x="8421625" y="537300"/>
              <a:ext cx="0" cy="4663500"/>
            </a:xfrm>
            <a:prstGeom prst="straightConnector1">
              <a:avLst/>
            </a:prstGeom>
            <a:noFill/>
            <a:ln cap="flat" cmpd="sng" w="9525">
              <a:solidFill>
                <a:schemeClr val="dk1"/>
              </a:solidFill>
              <a:prstDash val="solid"/>
              <a:round/>
              <a:headEnd len="sm" w="sm" type="none"/>
              <a:tailEnd len="sm" w="sm" type="none"/>
            </a:ln>
          </p:spPr>
        </p:cxnSp>
        <p:cxnSp>
          <p:nvCxnSpPr>
            <p:cNvPr id="247" name="Google Shape;247;p45"/>
            <p:cNvCxnSpPr/>
            <p:nvPr/>
          </p:nvCxnSpPr>
          <p:spPr>
            <a:xfrm>
              <a:off x="729191" y="4604000"/>
              <a:ext cx="7700100" cy="0"/>
            </a:xfrm>
            <a:prstGeom prst="straightConnector1">
              <a:avLst/>
            </a:prstGeom>
            <a:noFill/>
            <a:ln cap="flat" cmpd="sng" w="9525">
              <a:solidFill>
                <a:schemeClr val="dk1"/>
              </a:solidFill>
              <a:prstDash val="solid"/>
              <a:round/>
              <a:headEnd len="sm" w="sm" type="none"/>
              <a:tailEnd len="sm" w="sm" type="none"/>
            </a:ln>
          </p:spPr>
        </p:cxnSp>
      </p:grpSp>
      <p:sp>
        <p:nvSpPr>
          <p:cNvPr id="248" name="Google Shape;248;p45"/>
          <p:cNvSpPr/>
          <p:nvPr/>
        </p:nvSpPr>
        <p:spPr>
          <a:xfrm>
            <a:off x="7535270" y="4773739"/>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5"/>
          <p:cNvSpPr/>
          <p:nvPr/>
        </p:nvSpPr>
        <p:spPr>
          <a:xfrm>
            <a:off x="441586" y="285253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0" name="Google Shape;250;p45"/>
          <p:cNvGrpSpPr/>
          <p:nvPr/>
        </p:nvGrpSpPr>
        <p:grpSpPr>
          <a:xfrm>
            <a:off x="6539377" y="57513"/>
            <a:ext cx="1441459" cy="315279"/>
            <a:chOff x="4290125" y="2631325"/>
            <a:chExt cx="500750" cy="109525"/>
          </a:xfrm>
        </p:grpSpPr>
        <p:sp>
          <p:nvSpPr>
            <p:cNvPr id="251" name="Google Shape;251;p45"/>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 name="Google Shape;254;p45"/>
          <p:cNvSpPr/>
          <p:nvPr/>
        </p:nvSpPr>
        <p:spPr>
          <a:xfrm>
            <a:off x="2350027" y="-123648"/>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5" name="Shape 255"/>
        <p:cNvGrpSpPr/>
        <p:nvPr/>
      </p:nvGrpSpPr>
      <p:grpSpPr>
        <a:xfrm>
          <a:off x="0" y="0"/>
          <a:ext cx="0" cy="0"/>
          <a:chOff x="0" y="0"/>
          <a:chExt cx="0" cy="0"/>
        </a:xfrm>
      </p:grpSpPr>
      <p:sp>
        <p:nvSpPr>
          <p:cNvPr id="256" name="Google Shape;256;p46"/>
          <p:cNvSpPr txBox="1"/>
          <p:nvPr>
            <p:ph type="title"/>
          </p:nvPr>
        </p:nvSpPr>
        <p:spPr>
          <a:xfrm>
            <a:off x="722375" y="539500"/>
            <a:ext cx="7699200" cy="6465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800"/>
              <a:buNone/>
              <a:defRPr sz="2800">
                <a:solidFill>
                  <a:schemeClr val="dk1"/>
                </a:solidFill>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sp>
        <p:nvSpPr>
          <p:cNvPr id="257" name="Google Shape;257;p46"/>
          <p:cNvSpPr/>
          <p:nvPr/>
        </p:nvSpPr>
        <p:spPr>
          <a:xfrm rot="10800000">
            <a:off x="160770" y="2718564"/>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8" name="Google Shape;258;p46"/>
          <p:cNvGrpSpPr/>
          <p:nvPr/>
        </p:nvGrpSpPr>
        <p:grpSpPr>
          <a:xfrm>
            <a:off x="-719073" y="118113"/>
            <a:ext cx="1441459" cy="315279"/>
            <a:chOff x="4290125" y="2631325"/>
            <a:chExt cx="500750" cy="109525"/>
          </a:xfrm>
        </p:grpSpPr>
        <p:sp>
          <p:nvSpPr>
            <p:cNvPr id="259" name="Google Shape;259;p46"/>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6"/>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6"/>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62" name="Google Shape;262;p46"/>
          <p:cNvCxnSpPr/>
          <p:nvPr/>
        </p:nvCxnSpPr>
        <p:spPr>
          <a:xfrm>
            <a:off x="-57150" y="539500"/>
            <a:ext cx="92583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3" name="Shape 263"/>
        <p:cNvGrpSpPr/>
        <p:nvPr/>
      </p:nvGrpSpPr>
      <p:grpSpPr>
        <a:xfrm>
          <a:off x="0" y="0"/>
          <a:ext cx="0" cy="0"/>
          <a:chOff x="0" y="0"/>
          <a:chExt cx="0" cy="0"/>
        </a:xfrm>
      </p:grpSpPr>
      <p:sp>
        <p:nvSpPr>
          <p:cNvPr id="264" name="Google Shape;264;p47"/>
          <p:cNvSpPr txBox="1"/>
          <p:nvPr>
            <p:ph hasCustomPrompt="1" type="title"/>
          </p:nvPr>
        </p:nvSpPr>
        <p:spPr>
          <a:xfrm>
            <a:off x="1327269" y="1565463"/>
            <a:ext cx="6489600" cy="1582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9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65" name="Google Shape;265;p47"/>
          <p:cNvSpPr txBox="1"/>
          <p:nvPr>
            <p:ph idx="1" type="subTitle"/>
          </p:nvPr>
        </p:nvSpPr>
        <p:spPr>
          <a:xfrm>
            <a:off x="1327225" y="2995138"/>
            <a:ext cx="6489600" cy="43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66" name="Google Shape;266;p47"/>
          <p:cNvGrpSpPr/>
          <p:nvPr/>
        </p:nvGrpSpPr>
        <p:grpSpPr>
          <a:xfrm>
            <a:off x="-57150" y="-160425"/>
            <a:ext cx="9258300" cy="5381225"/>
            <a:chOff x="-57150" y="-160425"/>
            <a:chExt cx="9258300" cy="5381225"/>
          </a:xfrm>
        </p:grpSpPr>
        <p:cxnSp>
          <p:nvCxnSpPr>
            <p:cNvPr id="267" name="Google Shape;267;p47"/>
            <p:cNvCxnSpPr/>
            <p:nvPr/>
          </p:nvCxnSpPr>
          <p:spPr>
            <a:xfrm rot="10800000">
              <a:off x="-57150" y="539500"/>
              <a:ext cx="9258300" cy="0"/>
            </a:xfrm>
            <a:prstGeom prst="straightConnector1">
              <a:avLst/>
            </a:prstGeom>
            <a:noFill/>
            <a:ln cap="flat" cmpd="sng" w="9525">
              <a:solidFill>
                <a:schemeClr val="dk1"/>
              </a:solidFill>
              <a:prstDash val="solid"/>
              <a:round/>
              <a:headEnd len="sm" w="sm" type="none"/>
              <a:tailEnd len="sm" w="sm" type="none"/>
            </a:ln>
          </p:spPr>
        </p:cxnSp>
        <p:cxnSp>
          <p:nvCxnSpPr>
            <p:cNvPr id="268" name="Google Shape;268;p47"/>
            <p:cNvCxnSpPr/>
            <p:nvPr/>
          </p:nvCxnSpPr>
          <p:spPr>
            <a:xfrm>
              <a:off x="8421625" y="539600"/>
              <a:ext cx="0" cy="4681200"/>
            </a:xfrm>
            <a:prstGeom prst="straightConnector1">
              <a:avLst/>
            </a:prstGeom>
            <a:noFill/>
            <a:ln cap="flat" cmpd="sng" w="9525">
              <a:solidFill>
                <a:schemeClr val="dk1"/>
              </a:solidFill>
              <a:prstDash val="solid"/>
              <a:round/>
              <a:headEnd len="sm" w="sm" type="none"/>
              <a:tailEnd len="sm" w="sm" type="none"/>
            </a:ln>
          </p:spPr>
        </p:cxnSp>
        <p:cxnSp>
          <p:nvCxnSpPr>
            <p:cNvPr id="269" name="Google Shape;269;p47"/>
            <p:cNvCxnSpPr/>
            <p:nvPr/>
          </p:nvCxnSpPr>
          <p:spPr>
            <a:xfrm>
              <a:off x="722375" y="-160425"/>
              <a:ext cx="0" cy="5381100"/>
            </a:xfrm>
            <a:prstGeom prst="straightConnector1">
              <a:avLst/>
            </a:prstGeom>
            <a:noFill/>
            <a:ln cap="flat" cmpd="sng" w="9525">
              <a:solidFill>
                <a:schemeClr val="dk1"/>
              </a:solidFill>
              <a:prstDash val="solid"/>
              <a:round/>
              <a:headEnd len="sm" w="sm" type="none"/>
              <a:tailEnd len="sm" w="sm" type="none"/>
            </a:ln>
          </p:spPr>
        </p:cxnSp>
        <p:cxnSp>
          <p:nvCxnSpPr>
            <p:cNvPr id="270" name="Google Shape;270;p47"/>
            <p:cNvCxnSpPr/>
            <p:nvPr/>
          </p:nvCxnSpPr>
          <p:spPr>
            <a:xfrm rot="10800000">
              <a:off x="714709" y="4604000"/>
              <a:ext cx="7700100" cy="0"/>
            </a:xfrm>
            <a:prstGeom prst="straightConnector1">
              <a:avLst/>
            </a:prstGeom>
            <a:noFill/>
            <a:ln cap="flat" cmpd="sng" w="9525">
              <a:solidFill>
                <a:schemeClr val="dk1"/>
              </a:solidFill>
              <a:prstDash val="solid"/>
              <a:round/>
              <a:headEnd len="sm" w="sm" type="none"/>
              <a:tailEnd len="sm" w="sm" type="none"/>
            </a:ln>
          </p:spPr>
        </p:cxnSp>
      </p:grpSp>
      <p:sp>
        <p:nvSpPr>
          <p:cNvPr id="271" name="Google Shape;271;p47"/>
          <p:cNvSpPr/>
          <p:nvPr/>
        </p:nvSpPr>
        <p:spPr>
          <a:xfrm rot="10800000">
            <a:off x="92327" y="3406227"/>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47"/>
          <p:cNvSpPr/>
          <p:nvPr/>
        </p:nvSpPr>
        <p:spPr>
          <a:xfrm>
            <a:off x="8140836" y="128353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73" name="Shape 273"/>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74" name="Shape 274"/>
        <p:cNvGrpSpPr/>
        <p:nvPr/>
      </p:nvGrpSpPr>
      <p:grpSpPr>
        <a:xfrm>
          <a:off x="0" y="0"/>
          <a:ext cx="0" cy="0"/>
          <a:chOff x="0" y="0"/>
          <a:chExt cx="0" cy="0"/>
        </a:xfrm>
      </p:grpSpPr>
      <p:sp>
        <p:nvSpPr>
          <p:cNvPr id="275" name="Google Shape;275;p49"/>
          <p:cNvSpPr txBox="1"/>
          <p:nvPr>
            <p:ph type="title"/>
          </p:nvPr>
        </p:nvSpPr>
        <p:spPr>
          <a:xfrm>
            <a:off x="722375" y="539500"/>
            <a:ext cx="5718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800"/>
              <a:buNone/>
              <a:defRPr b="0" sz="2800">
                <a:latin typeface="Playfair Display ExtraBold"/>
                <a:ea typeface="Playfair Display ExtraBold"/>
                <a:cs typeface="Playfair Display ExtraBold"/>
                <a:sym typeface="Playfair Display ExtraBold"/>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sp>
        <p:nvSpPr>
          <p:cNvPr id="276" name="Google Shape;276;p49"/>
          <p:cNvSpPr txBox="1"/>
          <p:nvPr>
            <p:ph idx="1" type="subTitle"/>
          </p:nvPr>
        </p:nvSpPr>
        <p:spPr>
          <a:xfrm>
            <a:off x="722363" y="2071381"/>
            <a:ext cx="253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7" name="Google Shape;277;p49"/>
          <p:cNvSpPr txBox="1"/>
          <p:nvPr>
            <p:ph idx="2" type="title"/>
          </p:nvPr>
        </p:nvSpPr>
        <p:spPr>
          <a:xfrm>
            <a:off x="722393" y="1330788"/>
            <a:ext cx="885600" cy="52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b="0" sz="3200">
                <a:solidFill>
                  <a:schemeClr val="accen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78" name="Google Shape;278;p49"/>
          <p:cNvSpPr txBox="1"/>
          <p:nvPr>
            <p:ph idx="3" type="subTitle"/>
          </p:nvPr>
        </p:nvSpPr>
        <p:spPr>
          <a:xfrm>
            <a:off x="3488738" y="2071381"/>
            <a:ext cx="253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9" name="Google Shape;279;p49"/>
          <p:cNvSpPr txBox="1"/>
          <p:nvPr>
            <p:ph idx="4" type="title"/>
          </p:nvPr>
        </p:nvSpPr>
        <p:spPr>
          <a:xfrm>
            <a:off x="3488799" y="1330788"/>
            <a:ext cx="885600" cy="52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b="0" sz="3200">
                <a:solidFill>
                  <a:schemeClr val="accen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80" name="Google Shape;280;p49"/>
          <p:cNvSpPr txBox="1"/>
          <p:nvPr>
            <p:ph idx="5" type="subTitle"/>
          </p:nvPr>
        </p:nvSpPr>
        <p:spPr>
          <a:xfrm>
            <a:off x="722389" y="3688594"/>
            <a:ext cx="253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1" name="Google Shape;281;p49"/>
          <p:cNvSpPr txBox="1"/>
          <p:nvPr>
            <p:ph idx="6" type="title"/>
          </p:nvPr>
        </p:nvSpPr>
        <p:spPr>
          <a:xfrm>
            <a:off x="722403" y="2948000"/>
            <a:ext cx="885600" cy="52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b="0" sz="3200">
                <a:solidFill>
                  <a:schemeClr val="accen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82" name="Google Shape;282;p49"/>
          <p:cNvSpPr txBox="1"/>
          <p:nvPr>
            <p:ph idx="7" type="subTitle"/>
          </p:nvPr>
        </p:nvSpPr>
        <p:spPr>
          <a:xfrm>
            <a:off x="3488764" y="3688594"/>
            <a:ext cx="253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3" name="Google Shape;283;p49"/>
          <p:cNvSpPr txBox="1"/>
          <p:nvPr>
            <p:ph idx="8" type="title"/>
          </p:nvPr>
        </p:nvSpPr>
        <p:spPr>
          <a:xfrm>
            <a:off x="3488808" y="2948000"/>
            <a:ext cx="885600" cy="52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b="0" sz="3200">
                <a:solidFill>
                  <a:schemeClr val="accen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84" name="Google Shape;284;p49"/>
          <p:cNvSpPr txBox="1"/>
          <p:nvPr>
            <p:ph idx="9" type="subTitle"/>
          </p:nvPr>
        </p:nvSpPr>
        <p:spPr>
          <a:xfrm>
            <a:off x="722363" y="1734652"/>
            <a:ext cx="25368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285" name="Google Shape;285;p49"/>
          <p:cNvSpPr txBox="1"/>
          <p:nvPr>
            <p:ph idx="13" type="subTitle"/>
          </p:nvPr>
        </p:nvSpPr>
        <p:spPr>
          <a:xfrm>
            <a:off x="3488738" y="1734652"/>
            <a:ext cx="25368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286" name="Google Shape;286;p49"/>
          <p:cNvSpPr txBox="1"/>
          <p:nvPr>
            <p:ph idx="14" type="subTitle"/>
          </p:nvPr>
        </p:nvSpPr>
        <p:spPr>
          <a:xfrm>
            <a:off x="722386" y="3351815"/>
            <a:ext cx="25368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287" name="Google Shape;287;p49"/>
          <p:cNvSpPr txBox="1"/>
          <p:nvPr>
            <p:ph idx="15" type="subTitle"/>
          </p:nvPr>
        </p:nvSpPr>
        <p:spPr>
          <a:xfrm>
            <a:off x="3488762" y="3351815"/>
            <a:ext cx="25368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grpSp>
        <p:nvGrpSpPr>
          <p:cNvPr id="288" name="Google Shape;288;p49"/>
          <p:cNvGrpSpPr/>
          <p:nvPr/>
        </p:nvGrpSpPr>
        <p:grpSpPr>
          <a:xfrm>
            <a:off x="-57150" y="539500"/>
            <a:ext cx="9258300" cy="4064500"/>
            <a:chOff x="-57150" y="539500"/>
            <a:chExt cx="9258300" cy="4064500"/>
          </a:xfrm>
        </p:grpSpPr>
        <p:cxnSp>
          <p:nvCxnSpPr>
            <p:cNvPr id="289" name="Google Shape;289;p49"/>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cxnSp>
          <p:nvCxnSpPr>
            <p:cNvPr id="290" name="Google Shape;290;p49"/>
            <p:cNvCxnSpPr/>
            <p:nvPr/>
          </p:nvCxnSpPr>
          <p:spPr>
            <a:xfrm>
              <a:off x="-57150" y="4604000"/>
              <a:ext cx="9258300" cy="0"/>
            </a:xfrm>
            <a:prstGeom prst="straightConnector1">
              <a:avLst/>
            </a:prstGeom>
            <a:noFill/>
            <a:ln cap="flat" cmpd="sng" w="9525">
              <a:solidFill>
                <a:schemeClr val="dk1"/>
              </a:solidFill>
              <a:prstDash val="solid"/>
              <a:round/>
              <a:headEnd len="sm" w="sm" type="none"/>
              <a:tailEnd len="sm" w="sm" type="none"/>
            </a:ln>
          </p:spPr>
        </p:cxnSp>
      </p:grpSp>
      <p:grpSp>
        <p:nvGrpSpPr>
          <p:cNvPr id="291" name="Google Shape;291;p49"/>
          <p:cNvGrpSpPr/>
          <p:nvPr/>
        </p:nvGrpSpPr>
        <p:grpSpPr>
          <a:xfrm rot="5400000">
            <a:off x="8568937" y="-84044"/>
            <a:ext cx="186223" cy="659096"/>
            <a:chOff x="4714575" y="2942350"/>
            <a:chExt cx="46450" cy="164400"/>
          </a:xfrm>
        </p:grpSpPr>
        <p:sp>
          <p:nvSpPr>
            <p:cNvPr id="292" name="Google Shape;292;p49"/>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49"/>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49"/>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9"/>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9"/>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9"/>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49"/>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49"/>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49"/>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49"/>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2" name="Google Shape;302;p49"/>
          <p:cNvGrpSpPr/>
          <p:nvPr/>
        </p:nvGrpSpPr>
        <p:grpSpPr>
          <a:xfrm>
            <a:off x="4461827" y="87863"/>
            <a:ext cx="1441459" cy="315279"/>
            <a:chOff x="4290125" y="2631325"/>
            <a:chExt cx="500750" cy="109525"/>
          </a:xfrm>
        </p:grpSpPr>
        <p:sp>
          <p:nvSpPr>
            <p:cNvPr id="303" name="Google Shape;303;p49"/>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49"/>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49"/>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6" name="Google Shape;306;p49"/>
          <p:cNvSpPr/>
          <p:nvPr/>
        </p:nvSpPr>
        <p:spPr>
          <a:xfrm>
            <a:off x="101136" y="43231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307" name="Shape 307"/>
        <p:cNvGrpSpPr/>
        <p:nvPr/>
      </p:nvGrpSpPr>
      <p:grpSpPr>
        <a:xfrm>
          <a:off x="0" y="0"/>
          <a:ext cx="0" cy="0"/>
          <a:chOff x="0" y="0"/>
          <a:chExt cx="0" cy="0"/>
        </a:xfrm>
      </p:grpSpPr>
      <p:sp>
        <p:nvSpPr>
          <p:cNvPr id="308" name="Google Shape;308;p50"/>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309" name="Google Shape;309;p50"/>
          <p:cNvGrpSpPr/>
          <p:nvPr/>
        </p:nvGrpSpPr>
        <p:grpSpPr>
          <a:xfrm rot="5400000">
            <a:off x="629262" y="-84044"/>
            <a:ext cx="186223" cy="659096"/>
            <a:chOff x="4714575" y="2942350"/>
            <a:chExt cx="46450" cy="164400"/>
          </a:xfrm>
        </p:grpSpPr>
        <p:sp>
          <p:nvSpPr>
            <p:cNvPr id="310" name="Google Shape;310;p50"/>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0"/>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50"/>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50"/>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50"/>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0"/>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50"/>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50"/>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50"/>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0"/>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0" name="Google Shape;320;p50"/>
          <p:cNvSpPr/>
          <p:nvPr/>
        </p:nvSpPr>
        <p:spPr>
          <a:xfrm rot="10800000">
            <a:off x="2877777" y="4663702"/>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0"/>
          <p:cNvSpPr/>
          <p:nvPr/>
        </p:nvSpPr>
        <p:spPr>
          <a:xfrm rot="10800000">
            <a:off x="93244" y="3133539"/>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2" name="Google Shape;322;p50"/>
          <p:cNvGrpSpPr/>
          <p:nvPr/>
        </p:nvGrpSpPr>
        <p:grpSpPr>
          <a:xfrm>
            <a:off x="5970602" y="87863"/>
            <a:ext cx="1441459" cy="315279"/>
            <a:chOff x="4290125" y="2631325"/>
            <a:chExt cx="500750" cy="109525"/>
          </a:xfrm>
        </p:grpSpPr>
        <p:sp>
          <p:nvSpPr>
            <p:cNvPr id="323" name="Google Shape;323;p50"/>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0"/>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0"/>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6" name="Google Shape;326;p50"/>
          <p:cNvGrpSpPr/>
          <p:nvPr/>
        </p:nvGrpSpPr>
        <p:grpSpPr>
          <a:xfrm>
            <a:off x="-57150" y="-19900"/>
            <a:ext cx="9258300" cy="5240700"/>
            <a:chOff x="-57150" y="-19900"/>
            <a:chExt cx="9258300" cy="5240700"/>
          </a:xfrm>
        </p:grpSpPr>
        <p:cxnSp>
          <p:nvCxnSpPr>
            <p:cNvPr id="327" name="Google Shape;327;p50"/>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cxnSp>
          <p:nvCxnSpPr>
            <p:cNvPr id="328" name="Google Shape;328;p50"/>
            <p:cNvCxnSpPr/>
            <p:nvPr/>
          </p:nvCxnSpPr>
          <p:spPr>
            <a:xfrm>
              <a:off x="8421575" y="-19900"/>
              <a:ext cx="0" cy="5240700"/>
            </a:xfrm>
            <a:prstGeom prst="straightConnector1">
              <a:avLst/>
            </a:prstGeom>
            <a:noFill/>
            <a:ln cap="flat" cmpd="sng" w="9525">
              <a:solidFill>
                <a:schemeClr val="dk1"/>
              </a:solidFill>
              <a:prstDash val="solid"/>
              <a:round/>
              <a:headEnd len="sm" w="sm" type="none"/>
              <a:tailEnd len="sm" w="sm" type="none"/>
            </a:ln>
          </p:spPr>
        </p:cxnSp>
      </p:grpSp>
      <p:sp>
        <p:nvSpPr>
          <p:cNvPr id="329" name="Google Shape;329;p50"/>
          <p:cNvSpPr/>
          <p:nvPr/>
        </p:nvSpPr>
        <p:spPr>
          <a:xfrm>
            <a:off x="8140786" y="44880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330" name="Shape 330"/>
        <p:cNvGrpSpPr/>
        <p:nvPr/>
      </p:nvGrpSpPr>
      <p:grpSpPr>
        <a:xfrm>
          <a:off x="0" y="0"/>
          <a:ext cx="0" cy="0"/>
          <a:chOff x="0" y="0"/>
          <a:chExt cx="0" cy="0"/>
        </a:xfrm>
      </p:grpSpPr>
      <p:sp>
        <p:nvSpPr>
          <p:cNvPr id="331" name="Google Shape;331;p51"/>
          <p:cNvSpPr txBox="1"/>
          <p:nvPr>
            <p:ph type="title"/>
          </p:nvPr>
        </p:nvSpPr>
        <p:spPr>
          <a:xfrm>
            <a:off x="1279450" y="1765050"/>
            <a:ext cx="2806800" cy="572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800"/>
              <a:buNone/>
              <a:defRPr sz="2800">
                <a:solidFill>
                  <a:schemeClr val="dk1"/>
                </a:solidFill>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sp>
        <p:nvSpPr>
          <p:cNvPr id="332" name="Google Shape;332;p51"/>
          <p:cNvSpPr txBox="1"/>
          <p:nvPr>
            <p:ph idx="1" type="subTitle"/>
          </p:nvPr>
        </p:nvSpPr>
        <p:spPr>
          <a:xfrm>
            <a:off x="1279450" y="2337750"/>
            <a:ext cx="2806800" cy="1040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cxnSp>
        <p:nvCxnSpPr>
          <p:cNvPr id="333" name="Google Shape;333;p51"/>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grpSp>
        <p:nvGrpSpPr>
          <p:cNvPr id="334" name="Google Shape;334;p51"/>
          <p:cNvGrpSpPr/>
          <p:nvPr/>
        </p:nvGrpSpPr>
        <p:grpSpPr>
          <a:xfrm rot="5400000">
            <a:off x="8568937" y="-84044"/>
            <a:ext cx="186223" cy="659096"/>
            <a:chOff x="4714575" y="2942350"/>
            <a:chExt cx="46450" cy="164400"/>
          </a:xfrm>
        </p:grpSpPr>
        <p:sp>
          <p:nvSpPr>
            <p:cNvPr id="335" name="Google Shape;335;p51"/>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1"/>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1"/>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1"/>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51"/>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51"/>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1"/>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51"/>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51"/>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51"/>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5" name="Google Shape;345;p51"/>
          <p:cNvSpPr/>
          <p:nvPr/>
        </p:nvSpPr>
        <p:spPr>
          <a:xfrm rot="10800000">
            <a:off x="8513045" y="800901"/>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spTree>
      <p:nvGrpSpPr>
        <p:cNvPr id="346" name="Shape 346"/>
        <p:cNvGrpSpPr/>
        <p:nvPr/>
      </p:nvGrpSpPr>
      <p:grpSpPr>
        <a:xfrm>
          <a:off x="0" y="0"/>
          <a:ext cx="0" cy="0"/>
          <a:chOff x="0" y="0"/>
          <a:chExt cx="0" cy="0"/>
        </a:xfrm>
      </p:grpSpPr>
      <p:sp>
        <p:nvSpPr>
          <p:cNvPr id="347" name="Google Shape;347;p52"/>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8" name="Google Shape;348;p52"/>
          <p:cNvSpPr txBox="1"/>
          <p:nvPr>
            <p:ph idx="1" type="body"/>
          </p:nvPr>
        </p:nvSpPr>
        <p:spPr>
          <a:xfrm>
            <a:off x="722375" y="1187600"/>
            <a:ext cx="70653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349" name="Google Shape;349;p52"/>
          <p:cNvSpPr/>
          <p:nvPr/>
        </p:nvSpPr>
        <p:spPr>
          <a:xfrm rot="10800000">
            <a:off x="160770" y="-158461"/>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0" name="Google Shape;350;p52"/>
          <p:cNvGrpSpPr/>
          <p:nvPr/>
        </p:nvGrpSpPr>
        <p:grpSpPr>
          <a:xfrm>
            <a:off x="6226802" y="87863"/>
            <a:ext cx="1441459" cy="315279"/>
            <a:chOff x="4290125" y="2631325"/>
            <a:chExt cx="500750" cy="109525"/>
          </a:xfrm>
        </p:grpSpPr>
        <p:sp>
          <p:nvSpPr>
            <p:cNvPr id="351" name="Google Shape;351;p52"/>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52"/>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52"/>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4" name="Google Shape;354;p52"/>
          <p:cNvSpPr/>
          <p:nvPr/>
        </p:nvSpPr>
        <p:spPr>
          <a:xfrm rot="10800000">
            <a:off x="5010602" y="4725852"/>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5" name="Google Shape;355;p52"/>
          <p:cNvGrpSpPr/>
          <p:nvPr/>
        </p:nvGrpSpPr>
        <p:grpSpPr>
          <a:xfrm rot="5400000">
            <a:off x="8568937" y="-84044"/>
            <a:ext cx="186223" cy="659096"/>
            <a:chOff x="4714575" y="2942350"/>
            <a:chExt cx="46450" cy="164400"/>
          </a:xfrm>
        </p:grpSpPr>
        <p:sp>
          <p:nvSpPr>
            <p:cNvPr id="356" name="Google Shape;356;p52"/>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52"/>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2"/>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52"/>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52"/>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52"/>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52"/>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2"/>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52"/>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52"/>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6" name="Google Shape;366;p52"/>
          <p:cNvSpPr/>
          <p:nvPr/>
        </p:nvSpPr>
        <p:spPr>
          <a:xfrm>
            <a:off x="8140836" y="229093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7" name="Google Shape;367;p52"/>
          <p:cNvGrpSpPr/>
          <p:nvPr/>
        </p:nvGrpSpPr>
        <p:grpSpPr>
          <a:xfrm>
            <a:off x="-57150" y="539500"/>
            <a:ext cx="9258300" cy="4796125"/>
            <a:chOff x="-57150" y="539500"/>
            <a:chExt cx="9258300" cy="4796125"/>
          </a:xfrm>
        </p:grpSpPr>
        <p:cxnSp>
          <p:nvCxnSpPr>
            <p:cNvPr id="368" name="Google Shape;368;p52"/>
            <p:cNvCxnSpPr/>
            <p:nvPr/>
          </p:nvCxnSpPr>
          <p:spPr>
            <a:xfrm>
              <a:off x="8421625" y="544925"/>
              <a:ext cx="0" cy="4790700"/>
            </a:xfrm>
            <a:prstGeom prst="straightConnector1">
              <a:avLst/>
            </a:prstGeom>
            <a:noFill/>
            <a:ln cap="flat" cmpd="sng" w="9525">
              <a:solidFill>
                <a:schemeClr val="dk1"/>
              </a:solidFill>
              <a:prstDash val="solid"/>
              <a:round/>
              <a:headEnd len="sm" w="sm" type="none"/>
              <a:tailEnd len="sm" w="sm" type="none"/>
            </a:ln>
          </p:spPr>
        </p:cxnSp>
        <p:cxnSp>
          <p:nvCxnSpPr>
            <p:cNvPr id="369" name="Google Shape;369;p52"/>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cxnSp>
          <p:nvCxnSpPr>
            <p:cNvPr id="370" name="Google Shape;370;p52"/>
            <p:cNvCxnSpPr/>
            <p:nvPr/>
          </p:nvCxnSpPr>
          <p:spPr>
            <a:xfrm>
              <a:off x="-57150" y="4604000"/>
              <a:ext cx="92583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371" name="Shape 371"/>
        <p:cNvGrpSpPr/>
        <p:nvPr/>
      </p:nvGrpSpPr>
      <p:grpSpPr>
        <a:xfrm>
          <a:off x="0" y="0"/>
          <a:ext cx="0" cy="0"/>
          <a:chOff x="0" y="0"/>
          <a:chExt cx="0" cy="0"/>
        </a:xfrm>
      </p:grpSpPr>
      <p:sp>
        <p:nvSpPr>
          <p:cNvPr id="372" name="Google Shape;372;p53"/>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800"/>
              <a:buNone/>
              <a:defRPr sz="2800">
                <a:solidFill>
                  <a:schemeClr val="dk1"/>
                </a:solidFill>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sp>
        <p:nvSpPr>
          <p:cNvPr id="373" name="Google Shape;373;p53"/>
          <p:cNvSpPr txBox="1"/>
          <p:nvPr>
            <p:ph idx="1" type="subTitle"/>
          </p:nvPr>
        </p:nvSpPr>
        <p:spPr>
          <a:xfrm>
            <a:off x="722375" y="2985051"/>
            <a:ext cx="2226900" cy="1040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74" name="Google Shape;374;p53"/>
          <p:cNvSpPr txBox="1"/>
          <p:nvPr>
            <p:ph idx="2" type="subTitle"/>
          </p:nvPr>
        </p:nvSpPr>
        <p:spPr>
          <a:xfrm>
            <a:off x="722375" y="2648350"/>
            <a:ext cx="22269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375" name="Google Shape;375;p53"/>
          <p:cNvSpPr txBox="1"/>
          <p:nvPr>
            <p:ph idx="3" type="subTitle"/>
          </p:nvPr>
        </p:nvSpPr>
        <p:spPr>
          <a:xfrm>
            <a:off x="3458523" y="2985051"/>
            <a:ext cx="2226900" cy="1040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76" name="Google Shape;376;p53"/>
          <p:cNvSpPr txBox="1"/>
          <p:nvPr>
            <p:ph idx="4" type="subTitle"/>
          </p:nvPr>
        </p:nvSpPr>
        <p:spPr>
          <a:xfrm>
            <a:off x="3458519" y="2648350"/>
            <a:ext cx="22269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377" name="Google Shape;377;p53"/>
          <p:cNvSpPr txBox="1"/>
          <p:nvPr>
            <p:ph idx="5" type="subTitle"/>
          </p:nvPr>
        </p:nvSpPr>
        <p:spPr>
          <a:xfrm>
            <a:off x="6194672" y="2985051"/>
            <a:ext cx="2226900" cy="1040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78" name="Google Shape;378;p53"/>
          <p:cNvSpPr txBox="1"/>
          <p:nvPr>
            <p:ph idx="6" type="subTitle"/>
          </p:nvPr>
        </p:nvSpPr>
        <p:spPr>
          <a:xfrm>
            <a:off x="6194664" y="2648350"/>
            <a:ext cx="22269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cxnSp>
        <p:nvCxnSpPr>
          <p:cNvPr id="379" name="Google Shape;379;p53"/>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grpSp>
        <p:nvGrpSpPr>
          <p:cNvPr id="380" name="Google Shape;380;p53"/>
          <p:cNvGrpSpPr/>
          <p:nvPr/>
        </p:nvGrpSpPr>
        <p:grpSpPr>
          <a:xfrm rot="5400000">
            <a:off x="8568937" y="-84044"/>
            <a:ext cx="186223" cy="659096"/>
            <a:chOff x="4714575" y="2942350"/>
            <a:chExt cx="46450" cy="164400"/>
          </a:xfrm>
        </p:grpSpPr>
        <p:sp>
          <p:nvSpPr>
            <p:cNvPr id="381" name="Google Shape;381;p53"/>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53"/>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53"/>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53"/>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53"/>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53"/>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53"/>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53"/>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53"/>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53"/>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1" name="Google Shape;391;p53"/>
          <p:cNvSpPr/>
          <p:nvPr/>
        </p:nvSpPr>
        <p:spPr>
          <a:xfrm>
            <a:off x="282577" y="4323202"/>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53"/>
          <p:cNvSpPr/>
          <p:nvPr/>
        </p:nvSpPr>
        <p:spPr>
          <a:xfrm rot="10800000">
            <a:off x="8140820" y="1212676"/>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3" name="Google Shape;393;p53"/>
          <p:cNvGrpSpPr/>
          <p:nvPr/>
        </p:nvGrpSpPr>
        <p:grpSpPr>
          <a:xfrm>
            <a:off x="6082202" y="118113"/>
            <a:ext cx="1441459" cy="315279"/>
            <a:chOff x="4290125" y="2631325"/>
            <a:chExt cx="500750" cy="109525"/>
          </a:xfrm>
        </p:grpSpPr>
        <p:sp>
          <p:nvSpPr>
            <p:cNvPr id="394" name="Google Shape;394;p53"/>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53"/>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3"/>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6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23" name="Google Shape;23;p60"/>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24" name="Google Shape;24;p6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25" name="Google Shape;25;p6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26" name="Google Shape;26;p6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97" name="Shape 397"/>
        <p:cNvGrpSpPr/>
        <p:nvPr/>
      </p:nvGrpSpPr>
      <p:grpSpPr>
        <a:xfrm>
          <a:off x="0" y="0"/>
          <a:ext cx="0" cy="0"/>
          <a:chOff x="0" y="0"/>
          <a:chExt cx="0" cy="0"/>
        </a:xfrm>
      </p:grpSpPr>
      <p:sp>
        <p:nvSpPr>
          <p:cNvPr id="398" name="Google Shape;398;p54"/>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800"/>
              <a:buNone/>
              <a:defRPr sz="2800">
                <a:solidFill>
                  <a:schemeClr val="dk1"/>
                </a:solidFill>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sp>
        <p:nvSpPr>
          <p:cNvPr id="399" name="Google Shape;399;p54"/>
          <p:cNvSpPr txBox="1"/>
          <p:nvPr>
            <p:ph idx="1" type="subTitle"/>
          </p:nvPr>
        </p:nvSpPr>
        <p:spPr>
          <a:xfrm>
            <a:off x="722375" y="1897012"/>
            <a:ext cx="25113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0" name="Google Shape;400;p54"/>
          <p:cNvSpPr txBox="1"/>
          <p:nvPr>
            <p:ph idx="2" type="subTitle"/>
          </p:nvPr>
        </p:nvSpPr>
        <p:spPr>
          <a:xfrm>
            <a:off x="722375" y="1560313"/>
            <a:ext cx="25113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401" name="Google Shape;401;p54"/>
          <p:cNvSpPr txBox="1"/>
          <p:nvPr>
            <p:ph idx="3" type="subTitle"/>
          </p:nvPr>
        </p:nvSpPr>
        <p:spPr>
          <a:xfrm>
            <a:off x="3316362" y="1897012"/>
            <a:ext cx="25113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2" name="Google Shape;402;p54"/>
          <p:cNvSpPr txBox="1"/>
          <p:nvPr>
            <p:ph idx="4" type="subTitle"/>
          </p:nvPr>
        </p:nvSpPr>
        <p:spPr>
          <a:xfrm>
            <a:off x="3316351" y="1560313"/>
            <a:ext cx="25113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403" name="Google Shape;403;p54"/>
          <p:cNvSpPr txBox="1"/>
          <p:nvPr>
            <p:ph idx="5" type="subTitle"/>
          </p:nvPr>
        </p:nvSpPr>
        <p:spPr>
          <a:xfrm>
            <a:off x="5910324" y="1897012"/>
            <a:ext cx="25113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4" name="Google Shape;404;p54"/>
          <p:cNvSpPr txBox="1"/>
          <p:nvPr>
            <p:ph idx="6" type="subTitle"/>
          </p:nvPr>
        </p:nvSpPr>
        <p:spPr>
          <a:xfrm>
            <a:off x="5910303" y="1560313"/>
            <a:ext cx="25113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405" name="Google Shape;405;p54"/>
          <p:cNvSpPr txBox="1"/>
          <p:nvPr>
            <p:ph idx="7" type="subTitle"/>
          </p:nvPr>
        </p:nvSpPr>
        <p:spPr>
          <a:xfrm>
            <a:off x="722375" y="3616150"/>
            <a:ext cx="25113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6" name="Google Shape;406;p54"/>
          <p:cNvSpPr txBox="1"/>
          <p:nvPr>
            <p:ph idx="8" type="subTitle"/>
          </p:nvPr>
        </p:nvSpPr>
        <p:spPr>
          <a:xfrm>
            <a:off x="722375" y="3279450"/>
            <a:ext cx="25113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407" name="Google Shape;407;p54"/>
          <p:cNvSpPr txBox="1"/>
          <p:nvPr>
            <p:ph idx="9" type="subTitle"/>
          </p:nvPr>
        </p:nvSpPr>
        <p:spPr>
          <a:xfrm>
            <a:off x="3316362" y="3616150"/>
            <a:ext cx="25113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8" name="Google Shape;408;p54"/>
          <p:cNvSpPr txBox="1"/>
          <p:nvPr>
            <p:ph idx="13" type="subTitle"/>
          </p:nvPr>
        </p:nvSpPr>
        <p:spPr>
          <a:xfrm>
            <a:off x="3316351" y="3279450"/>
            <a:ext cx="25113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409" name="Google Shape;409;p54"/>
          <p:cNvSpPr txBox="1"/>
          <p:nvPr>
            <p:ph idx="14" type="subTitle"/>
          </p:nvPr>
        </p:nvSpPr>
        <p:spPr>
          <a:xfrm>
            <a:off x="5910324" y="3616150"/>
            <a:ext cx="25113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0" name="Google Shape;410;p54"/>
          <p:cNvSpPr txBox="1"/>
          <p:nvPr>
            <p:ph idx="15" type="subTitle"/>
          </p:nvPr>
        </p:nvSpPr>
        <p:spPr>
          <a:xfrm>
            <a:off x="5910303" y="3279450"/>
            <a:ext cx="2511300" cy="44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p:txBody>
      </p:sp>
      <p:sp>
        <p:nvSpPr>
          <p:cNvPr id="411" name="Google Shape;411;p54"/>
          <p:cNvSpPr/>
          <p:nvPr/>
        </p:nvSpPr>
        <p:spPr>
          <a:xfrm>
            <a:off x="78102" y="1442352"/>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2" name="Google Shape;412;p54"/>
          <p:cNvGrpSpPr/>
          <p:nvPr/>
        </p:nvGrpSpPr>
        <p:grpSpPr>
          <a:xfrm>
            <a:off x="5241902" y="118113"/>
            <a:ext cx="1441459" cy="315279"/>
            <a:chOff x="4290125" y="2631325"/>
            <a:chExt cx="500750" cy="109525"/>
          </a:xfrm>
        </p:grpSpPr>
        <p:sp>
          <p:nvSpPr>
            <p:cNvPr id="413" name="Google Shape;413;p54"/>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54"/>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54"/>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6" name="Google Shape;416;p54"/>
          <p:cNvGrpSpPr/>
          <p:nvPr/>
        </p:nvGrpSpPr>
        <p:grpSpPr>
          <a:xfrm rot="5400000">
            <a:off x="8568937" y="-84044"/>
            <a:ext cx="186223" cy="659096"/>
            <a:chOff x="4714575" y="2942350"/>
            <a:chExt cx="46450" cy="164400"/>
          </a:xfrm>
        </p:grpSpPr>
        <p:sp>
          <p:nvSpPr>
            <p:cNvPr id="417" name="Google Shape;417;p54"/>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54"/>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54"/>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54"/>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54"/>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54"/>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54"/>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54"/>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54"/>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54"/>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7" name="Google Shape;427;p54"/>
          <p:cNvGrpSpPr/>
          <p:nvPr/>
        </p:nvGrpSpPr>
        <p:grpSpPr>
          <a:xfrm>
            <a:off x="-57150" y="539500"/>
            <a:ext cx="9258300" cy="4064500"/>
            <a:chOff x="-57150" y="539500"/>
            <a:chExt cx="9258300" cy="4064500"/>
          </a:xfrm>
        </p:grpSpPr>
        <p:cxnSp>
          <p:nvCxnSpPr>
            <p:cNvPr id="428" name="Google Shape;428;p54"/>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cxnSp>
          <p:nvCxnSpPr>
            <p:cNvPr id="429" name="Google Shape;429;p54"/>
            <p:cNvCxnSpPr/>
            <p:nvPr/>
          </p:nvCxnSpPr>
          <p:spPr>
            <a:xfrm>
              <a:off x="-57150" y="4604000"/>
              <a:ext cx="92583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430" name="Shape 430"/>
        <p:cNvGrpSpPr/>
        <p:nvPr/>
      </p:nvGrpSpPr>
      <p:grpSpPr>
        <a:xfrm>
          <a:off x="0" y="0"/>
          <a:ext cx="0" cy="0"/>
          <a:chOff x="0" y="0"/>
          <a:chExt cx="0" cy="0"/>
        </a:xfrm>
      </p:grpSpPr>
      <p:sp>
        <p:nvSpPr>
          <p:cNvPr id="431" name="Google Shape;431;p55"/>
          <p:cNvSpPr txBox="1"/>
          <p:nvPr>
            <p:ph idx="1" type="subTitle"/>
          </p:nvPr>
        </p:nvSpPr>
        <p:spPr>
          <a:xfrm>
            <a:off x="4190699" y="2034275"/>
            <a:ext cx="4230600" cy="359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2" name="Google Shape;432;p55"/>
          <p:cNvSpPr txBox="1"/>
          <p:nvPr>
            <p:ph type="title"/>
          </p:nvPr>
        </p:nvSpPr>
        <p:spPr>
          <a:xfrm>
            <a:off x="4190938" y="1229975"/>
            <a:ext cx="4230600" cy="804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4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33" name="Google Shape;433;p55"/>
          <p:cNvSpPr txBox="1"/>
          <p:nvPr>
            <p:ph idx="2" type="subTitle"/>
          </p:nvPr>
        </p:nvSpPr>
        <p:spPr>
          <a:xfrm>
            <a:off x="4190699" y="3858650"/>
            <a:ext cx="4230600" cy="359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4" name="Google Shape;434;p55"/>
          <p:cNvSpPr txBox="1"/>
          <p:nvPr>
            <p:ph idx="3" type="title"/>
          </p:nvPr>
        </p:nvSpPr>
        <p:spPr>
          <a:xfrm>
            <a:off x="4190938" y="3054425"/>
            <a:ext cx="4230600" cy="804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4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cxnSp>
        <p:nvCxnSpPr>
          <p:cNvPr id="435" name="Google Shape;435;p55"/>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grpSp>
        <p:nvGrpSpPr>
          <p:cNvPr id="436" name="Google Shape;436;p55"/>
          <p:cNvGrpSpPr/>
          <p:nvPr/>
        </p:nvGrpSpPr>
        <p:grpSpPr>
          <a:xfrm rot="5400000">
            <a:off x="8568937" y="-84044"/>
            <a:ext cx="186223" cy="659096"/>
            <a:chOff x="4714575" y="2942350"/>
            <a:chExt cx="46450" cy="164400"/>
          </a:xfrm>
        </p:grpSpPr>
        <p:sp>
          <p:nvSpPr>
            <p:cNvPr id="437" name="Google Shape;437;p55"/>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55"/>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55"/>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55"/>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55"/>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55"/>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55"/>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55"/>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55"/>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55"/>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47" name="Shape 44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48" name="Shape 448"/>
        <p:cNvGrpSpPr/>
        <p:nvPr/>
      </p:nvGrpSpPr>
      <p:grpSpPr>
        <a:xfrm>
          <a:off x="0" y="0"/>
          <a:ext cx="0" cy="0"/>
          <a:chOff x="0" y="0"/>
          <a:chExt cx="0" cy="0"/>
        </a:xfrm>
      </p:grpSpPr>
      <p:grpSp>
        <p:nvGrpSpPr>
          <p:cNvPr id="449" name="Google Shape;449;p57"/>
          <p:cNvGrpSpPr/>
          <p:nvPr/>
        </p:nvGrpSpPr>
        <p:grpSpPr>
          <a:xfrm>
            <a:off x="-57150" y="-19900"/>
            <a:ext cx="9258300" cy="5273900"/>
            <a:chOff x="-57150" y="-19900"/>
            <a:chExt cx="9258300" cy="5273900"/>
          </a:xfrm>
        </p:grpSpPr>
        <p:cxnSp>
          <p:nvCxnSpPr>
            <p:cNvPr id="450" name="Google Shape;450;p57"/>
            <p:cNvCxnSpPr/>
            <p:nvPr/>
          </p:nvCxnSpPr>
          <p:spPr>
            <a:xfrm>
              <a:off x="722375" y="-19900"/>
              <a:ext cx="0" cy="5240700"/>
            </a:xfrm>
            <a:prstGeom prst="straightConnector1">
              <a:avLst/>
            </a:prstGeom>
            <a:noFill/>
            <a:ln cap="flat" cmpd="sng" w="9525">
              <a:solidFill>
                <a:schemeClr val="dk1"/>
              </a:solidFill>
              <a:prstDash val="solid"/>
              <a:round/>
              <a:headEnd len="sm" w="sm" type="none"/>
              <a:tailEnd len="sm" w="sm" type="none"/>
            </a:ln>
          </p:spPr>
        </p:cxnSp>
        <p:cxnSp>
          <p:nvCxnSpPr>
            <p:cNvPr id="451" name="Google Shape;451;p57"/>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cxnSp>
          <p:nvCxnSpPr>
            <p:cNvPr id="452" name="Google Shape;452;p57"/>
            <p:cNvCxnSpPr/>
            <p:nvPr/>
          </p:nvCxnSpPr>
          <p:spPr>
            <a:xfrm>
              <a:off x="8421625" y="539500"/>
              <a:ext cx="0" cy="4714500"/>
            </a:xfrm>
            <a:prstGeom prst="straightConnector1">
              <a:avLst/>
            </a:prstGeom>
            <a:noFill/>
            <a:ln cap="flat" cmpd="sng" w="9525">
              <a:solidFill>
                <a:schemeClr val="dk1"/>
              </a:solidFill>
              <a:prstDash val="solid"/>
              <a:round/>
              <a:headEnd len="sm" w="sm" type="none"/>
              <a:tailEnd len="sm" w="sm" type="none"/>
            </a:ln>
          </p:spPr>
        </p:cxnSp>
      </p:grpSp>
      <p:grpSp>
        <p:nvGrpSpPr>
          <p:cNvPr id="453" name="Google Shape;453;p57"/>
          <p:cNvGrpSpPr/>
          <p:nvPr/>
        </p:nvGrpSpPr>
        <p:grpSpPr>
          <a:xfrm rot="5400000">
            <a:off x="8568937" y="-84044"/>
            <a:ext cx="186223" cy="659096"/>
            <a:chOff x="4714575" y="2942350"/>
            <a:chExt cx="46450" cy="164400"/>
          </a:xfrm>
        </p:grpSpPr>
        <p:sp>
          <p:nvSpPr>
            <p:cNvPr id="454" name="Google Shape;454;p57"/>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57"/>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57"/>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57"/>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57"/>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57"/>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57"/>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57"/>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57"/>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57"/>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4" name="Google Shape;464;p57"/>
          <p:cNvSpPr/>
          <p:nvPr/>
        </p:nvSpPr>
        <p:spPr>
          <a:xfrm rot="10800000">
            <a:off x="8529502" y="3111127"/>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57"/>
          <p:cNvSpPr/>
          <p:nvPr/>
        </p:nvSpPr>
        <p:spPr>
          <a:xfrm>
            <a:off x="441586" y="20886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57"/>
          <p:cNvSpPr/>
          <p:nvPr/>
        </p:nvSpPr>
        <p:spPr>
          <a:xfrm rot="10800000">
            <a:off x="2742669" y="4323189"/>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7" name="Google Shape;467;p57"/>
          <p:cNvGrpSpPr/>
          <p:nvPr/>
        </p:nvGrpSpPr>
        <p:grpSpPr>
          <a:xfrm>
            <a:off x="1433902" y="87863"/>
            <a:ext cx="1441459" cy="315279"/>
            <a:chOff x="4290125" y="2631325"/>
            <a:chExt cx="500750" cy="109525"/>
          </a:xfrm>
        </p:grpSpPr>
        <p:sp>
          <p:nvSpPr>
            <p:cNvPr id="468" name="Google Shape;468;p57"/>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57"/>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57"/>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1" name="Google Shape;471;p57"/>
          <p:cNvGrpSpPr/>
          <p:nvPr/>
        </p:nvGrpSpPr>
        <p:grpSpPr>
          <a:xfrm>
            <a:off x="6640724" y="4323202"/>
            <a:ext cx="2560434" cy="561594"/>
            <a:chOff x="2871050" y="2458250"/>
            <a:chExt cx="1107550" cy="242925"/>
          </a:xfrm>
        </p:grpSpPr>
        <p:sp>
          <p:nvSpPr>
            <p:cNvPr id="472" name="Google Shape;472;p57"/>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7"/>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7"/>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475" name="Shape 475"/>
        <p:cNvGrpSpPr/>
        <p:nvPr/>
      </p:nvGrpSpPr>
      <p:grpSpPr>
        <a:xfrm>
          <a:off x="0" y="0"/>
          <a:ext cx="0" cy="0"/>
          <a:chOff x="0" y="0"/>
          <a:chExt cx="0" cy="0"/>
        </a:xfrm>
      </p:grpSpPr>
      <p:sp>
        <p:nvSpPr>
          <p:cNvPr id="476" name="Google Shape;476;p58"/>
          <p:cNvSpPr/>
          <p:nvPr/>
        </p:nvSpPr>
        <p:spPr>
          <a:xfrm>
            <a:off x="90202" y="3035715"/>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8"/>
          <p:cNvSpPr/>
          <p:nvPr/>
        </p:nvSpPr>
        <p:spPr>
          <a:xfrm rot="10800000">
            <a:off x="8140820" y="740364"/>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58"/>
          <p:cNvSpPr/>
          <p:nvPr/>
        </p:nvSpPr>
        <p:spPr>
          <a:xfrm>
            <a:off x="3329286" y="228589"/>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9" name="Google Shape;479;p58"/>
          <p:cNvGrpSpPr/>
          <p:nvPr/>
        </p:nvGrpSpPr>
        <p:grpSpPr>
          <a:xfrm>
            <a:off x="-408126" y="957364"/>
            <a:ext cx="2560434" cy="561594"/>
            <a:chOff x="2871050" y="2458250"/>
            <a:chExt cx="1107550" cy="242925"/>
          </a:xfrm>
        </p:grpSpPr>
        <p:sp>
          <p:nvSpPr>
            <p:cNvPr id="480" name="Google Shape;480;p58"/>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58"/>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58"/>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3" name="Google Shape;483;p58"/>
          <p:cNvGrpSpPr/>
          <p:nvPr/>
        </p:nvGrpSpPr>
        <p:grpSpPr>
          <a:xfrm>
            <a:off x="6980177" y="4786638"/>
            <a:ext cx="1441459" cy="315279"/>
            <a:chOff x="4290125" y="2631325"/>
            <a:chExt cx="500750" cy="109525"/>
          </a:xfrm>
        </p:grpSpPr>
        <p:sp>
          <p:nvSpPr>
            <p:cNvPr id="484" name="Google Shape;484;p58"/>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58"/>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58"/>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7" name="Google Shape;487;p58"/>
          <p:cNvGrpSpPr/>
          <p:nvPr/>
        </p:nvGrpSpPr>
        <p:grpSpPr>
          <a:xfrm rot="5400000">
            <a:off x="8568937" y="-84044"/>
            <a:ext cx="186223" cy="659096"/>
            <a:chOff x="4714575" y="2942350"/>
            <a:chExt cx="46450" cy="164400"/>
          </a:xfrm>
        </p:grpSpPr>
        <p:sp>
          <p:nvSpPr>
            <p:cNvPr id="488" name="Google Shape;488;p58"/>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58"/>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58"/>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58"/>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58"/>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58"/>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58"/>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58"/>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58"/>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58"/>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8" name="Google Shape;498;p58"/>
          <p:cNvGrpSpPr/>
          <p:nvPr/>
        </p:nvGrpSpPr>
        <p:grpSpPr>
          <a:xfrm>
            <a:off x="-57150" y="539500"/>
            <a:ext cx="9258300" cy="4671343"/>
            <a:chOff x="-57150" y="539500"/>
            <a:chExt cx="9258300" cy="4671343"/>
          </a:xfrm>
        </p:grpSpPr>
        <p:cxnSp>
          <p:nvCxnSpPr>
            <p:cNvPr id="499" name="Google Shape;499;p58"/>
            <p:cNvCxnSpPr/>
            <p:nvPr/>
          </p:nvCxnSpPr>
          <p:spPr>
            <a:xfrm>
              <a:off x="722375" y="542543"/>
              <a:ext cx="0" cy="4668300"/>
            </a:xfrm>
            <a:prstGeom prst="straightConnector1">
              <a:avLst/>
            </a:prstGeom>
            <a:noFill/>
            <a:ln cap="flat" cmpd="sng" w="9525">
              <a:solidFill>
                <a:schemeClr val="dk1"/>
              </a:solidFill>
              <a:prstDash val="solid"/>
              <a:round/>
              <a:headEnd len="sm" w="sm" type="none"/>
              <a:tailEnd len="sm" w="sm" type="none"/>
            </a:ln>
          </p:spPr>
        </p:cxnSp>
        <p:cxnSp>
          <p:nvCxnSpPr>
            <p:cNvPr id="500" name="Google Shape;500;p58"/>
            <p:cNvCxnSpPr/>
            <p:nvPr/>
          </p:nvCxnSpPr>
          <p:spPr>
            <a:xfrm>
              <a:off x="-57150" y="539500"/>
              <a:ext cx="9258300" cy="0"/>
            </a:xfrm>
            <a:prstGeom prst="straightConnector1">
              <a:avLst/>
            </a:prstGeom>
            <a:noFill/>
            <a:ln cap="flat" cmpd="sng" w="9525">
              <a:solidFill>
                <a:schemeClr val="dk1"/>
              </a:solidFill>
              <a:prstDash val="solid"/>
              <a:round/>
              <a:headEnd len="sm" w="sm" type="none"/>
              <a:tailEnd len="sm" w="sm" type="none"/>
            </a:ln>
          </p:spPr>
        </p:cxnSp>
        <p:cxnSp>
          <p:nvCxnSpPr>
            <p:cNvPr id="501" name="Google Shape;501;p58"/>
            <p:cNvCxnSpPr/>
            <p:nvPr/>
          </p:nvCxnSpPr>
          <p:spPr>
            <a:xfrm>
              <a:off x="-57150" y="4604000"/>
              <a:ext cx="92583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61"/>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lnSpc>
                <a:spcPct val="100000"/>
              </a:lnSpc>
              <a:spcBef>
                <a:spcPts val="0"/>
              </a:spcBef>
              <a:spcAft>
                <a:spcPts val="0"/>
              </a:spcAft>
              <a:buClr>
                <a:schemeClr val="dk1"/>
              </a:buClr>
              <a:buSzPts val="2000"/>
              <a:buFont typeface="Calibri"/>
              <a:buNone/>
              <a:defRPr b="1" sz="2000" cap="none"/>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29" name="Google Shape;29;p61"/>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rgbClr val="888888"/>
              </a:buClr>
              <a:buSzPts val="1000"/>
              <a:buNone/>
              <a:defRPr sz="1000">
                <a:solidFill>
                  <a:srgbClr val="888888"/>
                </a:solidFill>
              </a:defRPr>
            </a:lvl1pPr>
            <a:lvl2pPr indent="-228600" lvl="1" marL="914400" algn="l">
              <a:lnSpc>
                <a:spcPct val="100000"/>
              </a:lnSpc>
              <a:spcBef>
                <a:spcPts val="200"/>
              </a:spcBef>
              <a:spcAft>
                <a:spcPts val="0"/>
              </a:spcAft>
              <a:buClr>
                <a:srgbClr val="888888"/>
              </a:buClr>
              <a:buSzPts val="900"/>
              <a:buNone/>
              <a:defRPr sz="900">
                <a:solidFill>
                  <a:srgbClr val="888888"/>
                </a:solidFill>
              </a:defRPr>
            </a:lvl2pPr>
            <a:lvl3pPr indent="-228600" lvl="2" marL="1371600" algn="l">
              <a:lnSpc>
                <a:spcPct val="100000"/>
              </a:lnSpc>
              <a:spcBef>
                <a:spcPts val="200"/>
              </a:spcBef>
              <a:spcAft>
                <a:spcPts val="0"/>
              </a:spcAft>
              <a:buClr>
                <a:srgbClr val="888888"/>
              </a:buClr>
              <a:buSzPts val="800"/>
              <a:buNone/>
              <a:defRPr sz="800">
                <a:solidFill>
                  <a:srgbClr val="888888"/>
                </a:solidFill>
              </a:defRPr>
            </a:lvl3pPr>
            <a:lvl4pPr indent="-228600" lvl="3" marL="1828800" algn="l">
              <a:lnSpc>
                <a:spcPct val="100000"/>
              </a:lnSpc>
              <a:spcBef>
                <a:spcPts val="100"/>
              </a:spcBef>
              <a:spcAft>
                <a:spcPts val="0"/>
              </a:spcAft>
              <a:buClr>
                <a:srgbClr val="888888"/>
              </a:buClr>
              <a:buSzPts val="700"/>
              <a:buNone/>
              <a:defRPr sz="700">
                <a:solidFill>
                  <a:srgbClr val="888888"/>
                </a:solidFill>
              </a:defRPr>
            </a:lvl4pPr>
            <a:lvl5pPr indent="-228600" lvl="4" marL="2286000" algn="l">
              <a:lnSpc>
                <a:spcPct val="100000"/>
              </a:lnSpc>
              <a:spcBef>
                <a:spcPts val="100"/>
              </a:spcBef>
              <a:spcAft>
                <a:spcPts val="0"/>
              </a:spcAft>
              <a:buClr>
                <a:srgbClr val="888888"/>
              </a:buClr>
              <a:buSzPts val="700"/>
              <a:buNone/>
              <a:defRPr sz="700">
                <a:solidFill>
                  <a:srgbClr val="888888"/>
                </a:solidFill>
              </a:defRPr>
            </a:lvl5pPr>
            <a:lvl6pPr indent="-228600" lvl="5" marL="2743200" algn="l">
              <a:lnSpc>
                <a:spcPct val="100000"/>
              </a:lnSpc>
              <a:spcBef>
                <a:spcPts val="100"/>
              </a:spcBef>
              <a:spcAft>
                <a:spcPts val="0"/>
              </a:spcAft>
              <a:buClr>
                <a:srgbClr val="888888"/>
              </a:buClr>
              <a:buSzPts val="700"/>
              <a:buNone/>
              <a:defRPr sz="700">
                <a:solidFill>
                  <a:srgbClr val="888888"/>
                </a:solidFill>
              </a:defRPr>
            </a:lvl6pPr>
            <a:lvl7pPr indent="-228600" lvl="6" marL="3200400" algn="l">
              <a:lnSpc>
                <a:spcPct val="100000"/>
              </a:lnSpc>
              <a:spcBef>
                <a:spcPts val="100"/>
              </a:spcBef>
              <a:spcAft>
                <a:spcPts val="0"/>
              </a:spcAft>
              <a:buClr>
                <a:srgbClr val="888888"/>
              </a:buClr>
              <a:buSzPts val="700"/>
              <a:buNone/>
              <a:defRPr sz="700">
                <a:solidFill>
                  <a:srgbClr val="888888"/>
                </a:solidFill>
              </a:defRPr>
            </a:lvl7pPr>
            <a:lvl8pPr indent="-228600" lvl="7" marL="3657600" algn="l">
              <a:lnSpc>
                <a:spcPct val="100000"/>
              </a:lnSpc>
              <a:spcBef>
                <a:spcPts val="100"/>
              </a:spcBef>
              <a:spcAft>
                <a:spcPts val="0"/>
              </a:spcAft>
              <a:buClr>
                <a:srgbClr val="888888"/>
              </a:buClr>
              <a:buSzPts val="700"/>
              <a:buNone/>
              <a:defRPr sz="700">
                <a:solidFill>
                  <a:srgbClr val="888888"/>
                </a:solidFill>
              </a:defRPr>
            </a:lvl8pPr>
            <a:lvl9pPr indent="-228600" lvl="8" marL="4114800" algn="l">
              <a:lnSpc>
                <a:spcPct val="100000"/>
              </a:lnSpc>
              <a:spcBef>
                <a:spcPts val="100"/>
              </a:spcBef>
              <a:spcAft>
                <a:spcPts val="0"/>
              </a:spcAft>
              <a:buClr>
                <a:srgbClr val="888888"/>
              </a:buClr>
              <a:buSzPts val="700"/>
              <a:buNone/>
              <a:defRPr sz="700">
                <a:solidFill>
                  <a:srgbClr val="888888"/>
                </a:solidFill>
              </a:defRPr>
            </a:lvl9pPr>
          </a:lstStyle>
          <a:p/>
        </p:txBody>
      </p:sp>
      <p:sp>
        <p:nvSpPr>
          <p:cNvPr id="30" name="Google Shape;30;p6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1" name="Google Shape;31;p6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2" name="Google Shape;32;p6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2"/>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5" name="Google Shape;35;p62"/>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lnSpc>
                <a:spcPct val="100000"/>
              </a:lnSpc>
              <a:spcBef>
                <a:spcPts val="300"/>
              </a:spcBef>
              <a:spcAft>
                <a:spcPts val="0"/>
              </a:spcAft>
              <a:buClr>
                <a:schemeClr val="dk1"/>
              </a:buClr>
              <a:buSzPts val="1400"/>
              <a:buChar char="•"/>
              <a:defRPr sz="1400"/>
            </a:lvl1pPr>
            <a:lvl2pPr indent="-304800" lvl="1" marL="914400" algn="l">
              <a:lnSpc>
                <a:spcPct val="100000"/>
              </a:lnSpc>
              <a:spcBef>
                <a:spcPts val="200"/>
              </a:spcBef>
              <a:spcAft>
                <a:spcPts val="0"/>
              </a:spcAft>
              <a:buClr>
                <a:schemeClr val="dk1"/>
              </a:buClr>
              <a:buSzPts val="1200"/>
              <a:buChar char="–"/>
              <a:defRPr sz="1200"/>
            </a:lvl2pPr>
            <a:lvl3pPr indent="-292100" lvl="2" marL="1371600" algn="l">
              <a:lnSpc>
                <a:spcPct val="100000"/>
              </a:lnSpc>
              <a:spcBef>
                <a:spcPts val="200"/>
              </a:spcBef>
              <a:spcAft>
                <a:spcPts val="0"/>
              </a:spcAft>
              <a:buClr>
                <a:schemeClr val="dk1"/>
              </a:buClr>
              <a:buSzPts val="1000"/>
              <a:buChar char="•"/>
              <a:defRPr sz="1000"/>
            </a:lvl3pPr>
            <a:lvl4pPr indent="-285750" lvl="3" marL="1828800" algn="l">
              <a:lnSpc>
                <a:spcPct val="100000"/>
              </a:lnSpc>
              <a:spcBef>
                <a:spcPts val="200"/>
              </a:spcBef>
              <a:spcAft>
                <a:spcPts val="0"/>
              </a:spcAft>
              <a:buClr>
                <a:schemeClr val="dk1"/>
              </a:buClr>
              <a:buSzPts val="900"/>
              <a:buChar char="–"/>
              <a:defRPr sz="900"/>
            </a:lvl4pPr>
            <a:lvl5pPr indent="-285750" lvl="4" marL="2286000" algn="l">
              <a:lnSpc>
                <a:spcPct val="100000"/>
              </a:lnSpc>
              <a:spcBef>
                <a:spcPts val="200"/>
              </a:spcBef>
              <a:spcAft>
                <a:spcPts val="0"/>
              </a:spcAft>
              <a:buClr>
                <a:schemeClr val="dk1"/>
              </a:buClr>
              <a:buSzPts val="900"/>
              <a:buChar char="»"/>
              <a:defRPr sz="900"/>
            </a:lvl5pPr>
            <a:lvl6pPr indent="-285750" lvl="5" marL="2743200" algn="l">
              <a:lnSpc>
                <a:spcPct val="100000"/>
              </a:lnSpc>
              <a:spcBef>
                <a:spcPts val="200"/>
              </a:spcBef>
              <a:spcAft>
                <a:spcPts val="0"/>
              </a:spcAft>
              <a:buClr>
                <a:schemeClr val="dk1"/>
              </a:buClr>
              <a:buSzPts val="900"/>
              <a:buChar char="•"/>
              <a:defRPr sz="900"/>
            </a:lvl6pPr>
            <a:lvl7pPr indent="-285750" lvl="6" marL="3200400" algn="l">
              <a:lnSpc>
                <a:spcPct val="100000"/>
              </a:lnSpc>
              <a:spcBef>
                <a:spcPts val="200"/>
              </a:spcBef>
              <a:spcAft>
                <a:spcPts val="0"/>
              </a:spcAft>
              <a:buClr>
                <a:schemeClr val="dk1"/>
              </a:buClr>
              <a:buSzPts val="900"/>
              <a:buChar char="•"/>
              <a:defRPr sz="900"/>
            </a:lvl7pPr>
            <a:lvl8pPr indent="-285750" lvl="7" marL="3657600" algn="l">
              <a:lnSpc>
                <a:spcPct val="100000"/>
              </a:lnSpc>
              <a:spcBef>
                <a:spcPts val="200"/>
              </a:spcBef>
              <a:spcAft>
                <a:spcPts val="0"/>
              </a:spcAft>
              <a:buClr>
                <a:schemeClr val="dk1"/>
              </a:buClr>
              <a:buSzPts val="900"/>
              <a:buChar char="•"/>
              <a:defRPr sz="900"/>
            </a:lvl8pPr>
            <a:lvl9pPr indent="-285750" lvl="8" marL="4114800" algn="l">
              <a:lnSpc>
                <a:spcPct val="100000"/>
              </a:lnSpc>
              <a:spcBef>
                <a:spcPts val="200"/>
              </a:spcBef>
              <a:spcAft>
                <a:spcPts val="0"/>
              </a:spcAft>
              <a:buClr>
                <a:schemeClr val="dk1"/>
              </a:buClr>
              <a:buSzPts val="900"/>
              <a:buChar char="•"/>
              <a:defRPr sz="900"/>
            </a:lvl9pPr>
          </a:lstStyle>
          <a:p/>
        </p:txBody>
      </p:sp>
      <p:sp>
        <p:nvSpPr>
          <p:cNvPr id="36" name="Google Shape;36;p62"/>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lnSpc>
                <a:spcPct val="100000"/>
              </a:lnSpc>
              <a:spcBef>
                <a:spcPts val="300"/>
              </a:spcBef>
              <a:spcAft>
                <a:spcPts val="0"/>
              </a:spcAft>
              <a:buClr>
                <a:schemeClr val="dk1"/>
              </a:buClr>
              <a:buSzPts val="1400"/>
              <a:buChar char="•"/>
              <a:defRPr sz="1400"/>
            </a:lvl1pPr>
            <a:lvl2pPr indent="-304800" lvl="1" marL="914400" algn="l">
              <a:lnSpc>
                <a:spcPct val="100000"/>
              </a:lnSpc>
              <a:spcBef>
                <a:spcPts val="200"/>
              </a:spcBef>
              <a:spcAft>
                <a:spcPts val="0"/>
              </a:spcAft>
              <a:buClr>
                <a:schemeClr val="dk1"/>
              </a:buClr>
              <a:buSzPts val="1200"/>
              <a:buChar char="–"/>
              <a:defRPr sz="1200"/>
            </a:lvl2pPr>
            <a:lvl3pPr indent="-292100" lvl="2" marL="1371600" algn="l">
              <a:lnSpc>
                <a:spcPct val="100000"/>
              </a:lnSpc>
              <a:spcBef>
                <a:spcPts val="200"/>
              </a:spcBef>
              <a:spcAft>
                <a:spcPts val="0"/>
              </a:spcAft>
              <a:buClr>
                <a:schemeClr val="dk1"/>
              </a:buClr>
              <a:buSzPts val="1000"/>
              <a:buChar char="•"/>
              <a:defRPr sz="1000"/>
            </a:lvl3pPr>
            <a:lvl4pPr indent="-285750" lvl="3" marL="1828800" algn="l">
              <a:lnSpc>
                <a:spcPct val="100000"/>
              </a:lnSpc>
              <a:spcBef>
                <a:spcPts val="200"/>
              </a:spcBef>
              <a:spcAft>
                <a:spcPts val="0"/>
              </a:spcAft>
              <a:buClr>
                <a:schemeClr val="dk1"/>
              </a:buClr>
              <a:buSzPts val="900"/>
              <a:buChar char="–"/>
              <a:defRPr sz="900"/>
            </a:lvl4pPr>
            <a:lvl5pPr indent="-285750" lvl="4" marL="2286000" algn="l">
              <a:lnSpc>
                <a:spcPct val="100000"/>
              </a:lnSpc>
              <a:spcBef>
                <a:spcPts val="200"/>
              </a:spcBef>
              <a:spcAft>
                <a:spcPts val="0"/>
              </a:spcAft>
              <a:buClr>
                <a:schemeClr val="dk1"/>
              </a:buClr>
              <a:buSzPts val="900"/>
              <a:buChar char="»"/>
              <a:defRPr sz="900"/>
            </a:lvl5pPr>
            <a:lvl6pPr indent="-285750" lvl="5" marL="2743200" algn="l">
              <a:lnSpc>
                <a:spcPct val="100000"/>
              </a:lnSpc>
              <a:spcBef>
                <a:spcPts val="200"/>
              </a:spcBef>
              <a:spcAft>
                <a:spcPts val="0"/>
              </a:spcAft>
              <a:buClr>
                <a:schemeClr val="dk1"/>
              </a:buClr>
              <a:buSzPts val="900"/>
              <a:buChar char="•"/>
              <a:defRPr sz="900"/>
            </a:lvl6pPr>
            <a:lvl7pPr indent="-285750" lvl="6" marL="3200400" algn="l">
              <a:lnSpc>
                <a:spcPct val="100000"/>
              </a:lnSpc>
              <a:spcBef>
                <a:spcPts val="200"/>
              </a:spcBef>
              <a:spcAft>
                <a:spcPts val="0"/>
              </a:spcAft>
              <a:buClr>
                <a:schemeClr val="dk1"/>
              </a:buClr>
              <a:buSzPts val="900"/>
              <a:buChar char="•"/>
              <a:defRPr sz="900"/>
            </a:lvl7pPr>
            <a:lvl8pPr indent="-285750" lvl="7" marL="3657600" algn="l">
              <a:lnSpc>
                <a:spcPct val="100000"/>
              </a:lnSpc>
              <a:spcBef>
                <a:spcPts val="200"/>
              </a:spcBef>
              <a:spcAft>
                <a:spcPts val="0"/>
              </a:spcAft>
              <a:buClr>
                <a:schemeClr val="dk1"/>
              </a:buClr>
              <a:buSzPts val="900"/>
              <a:buChar char="•"/>
              <a:defRPr sz="900"/>
            </a:lvl8pPr>
            <a:lvl9pPr indent="-285750" lvl="8" marL="4114800" algn="l">
              <a:lnSpc>
                <a:spcPct val="100000"/>
              </a:lnSpc>
              <a:spcBef>
                <a:spcPts val="200"/>
              </a:spcBef>
              <a:spcAft>
                <a:spcPts val="0"/>
              </a:spcAft>
              <a:buClr>
                <a:schemeClr val="dk1"/>
              </a:buClr>
              <a:buSzPts val="900"/>
              <a:buChar char="•"/>
              <a:defRPr sz="900"/>
            </a:lvl9pPr>
          </a:lstStyle>
          <a:p/>
        </p:txBody>
      </p:sp>
      <p:sp>
        <p:nvSpPr>
          <p:cNvPr id="37" name="Google Shape;37;p6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8" name="Google Shape;38;p6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9" name="Google Shape;39;p6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2200"/>
              <a:buFont typeface="Calibri"/>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2" name="Google Shape;42;p63"/>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chemeClr val="dk1"/>
              </a:buClr>
              <a:buSzPts val="1200"/>
              <a:buNone/>
              <a:defRPr b="1" sz="1200"/>
            </a:lvl1pPr>
            <a:lvl2pPr indent="-228600" lvl="1" marL="914400" algn="l">
              <a:lnSpc>
                <a:spcPct val="100000"/>
              </a:lnSpc>
              <a:spcBef>
                <a:spcPts val="200"/>
              </a:spcBef>
              <a:spcAft>
                <a:spcPts val="0"/>
              </a:spcAft>
              <a:buClr>
                <a:schemeClr val="dk1"/>
              </a:buClr>
              <a:buSzPts val="1000"/>
              <a:buNone/>
              <a:defRPr b="1" sz="1000"/>
            </a:lvl2pPr>
            <a:lvl3pPr indent="-228600" lvl="2" marL="1371600" algn="l">
              <a:lnSpc>
                <a:spcPct val="100000"/>
              </a:lnSpc>
              <a:spcBef>
                <a:spcPts val="200"/>
              </a:spcBef>
              <a:spcAft>
                <a:spcPts val="0"/>
              </a:spcAft>
              <a:buClr>
                <a:schemeClr val="dk1"/>
              </a:buClr>
              <a:buSzPts val="900"/>
              <a:buNone/>
              <a:defRPr b="1" sz="900"/>
            </a:lvl3pPr>
            <a:lvl4pPr indent="-228600" lvl="3" marL="1828800" algn="l">
              <a:lnSpc>
                <a:spcPct val="100000"/>
              </a:lnSpc>
              <a:spcBef>
                <a:spcPts val="200"/>
              </a:spcBef>
              <a:spcAft>
                <a:spcPts val="0"/>
              </a:spcAft>
              <a:buClr>
                <a:schemeClr val="dk1"/>
              </a:buClr>
              <a:buSzPts val="800"/>
              <a:buNone/>
              <a:defRPr b="1" sz="800"/>
            </a:lvl4pPr>
            <a:lvl5pPr indent="-228600" lvl="4" marL="2286000" algn="l">
              <a:lnSpc>
                <a:spcPct val="100000"/>
              </a:lnSpc>
              <a:spcBef>
                <a:spcPts val="200"/>
              </a:spcBef>
              <a:spcAft>
                <a:spcPts val="0"/>
              </a:spcAft>
              <a:buClr>
                <a:schemeClr val="dk1"/>
              </a:buClr>
              <a:buSzPts val="800"/>
              <a:buNone/>
              <a:defRPr b="1" sz="800"/>
            </a:lvl5pPr>
            <a:lvl6pPr indent="-228600" lvl="5" marL="2743200" algn="l">
              <a:lnSpc>
                <a:spcPct val="100000"/>
              </a:lnSpc>
              <a:spcBef>
                <a:spcPts val="200"/>
              </a:spcBef>
              <a:spcAft>
                <a:spcPts val="0"/>
              </a:spcAft>
              <a:buClr>
                <a:schemeClr val="dk1"/>
              </a:buClr>
              <a:buSzPts val="800"/>
              <a:buNone/>
              <a:defRPr b="1" sz="800"/>
            </a:lvl6pPr>
            <a:lvl7pPr indent="-228600" lvl="6" marL="3200400" algn="l">
              <a:lnSpc>
                <a:spcPct val="100000"/>
              </a:lnSpc>
              <a:spcBef>
                <a:spcPts val="200"/>
              </a:spcBef>
              <a:spcAft>
                <a:spcPts val="0"/>
              </a:spcAft>
              <a:buClr>
                <a:schemeClr val="dk1"/>
              </a:buClr>
              <a:buSzPts val="800"/>
              <a:buNone/>
              <a:defRPr b="1" sz="800"/>
            </a:lvl7pPr>
            <a:lvl8pPr indent="-228600" lvl="7" marL="3657600" algn="l">
              <a:lnSpc>
                <a:spcPct val="100000"/>
              </a:lnSpc>
              <a:spcBef>
                <a:spcPts val="200"/>
              </a:spcBef>
              <a:spcAft>
                <a:spcPts val="0"/>
              </a:spcAft>
              <a:buClr>
                <a:schemeClr val="dk1"/>
              </a:buClr>
              <a:buSzPts val="800"/>
              <a:buNone/>
              <a:defRPr b="1" sz="800"/>
            </a:lvl8pPr>
            <a:lvl9pPr indent="-228600" lvl="8" marL="4114800" algn="l">
              <a:lnSpc>
                <a:spcPct val="100000"/>
              </a:lnSpc>
              <a:spcBef>
                <a:spcPts val="200"/>
              </a:spcBef>
              <a:spcAft>
                <a:spcPts val="0"/>
              </a:spcAft>
              <a:buClr>
                <a:schemeClr val="dk1"/>
              </a:buClr>
              <a:buSzPts val="800"/>
              <a:buNone/>
              <a:defRPr b="1" sz="800"/>
            </a:lvl9pPr>
          </a:lstStyle>
          <a:p/>
        </p:txBody>
      </p:sp>
      <p:sp>
        <p:nvSpPr>
          <p:cNvPr id="43" name="Google Shape;43;p63"/>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200"/>
              </a:spcBef>
              <a:spcAft>
                <a:spcPts val="0"/>
              </a:spcAft>
              <a:buClr>
                <a:schemeClr val="dk1"/>
              </a:buClr>
              <a:buSzPts val="1200"/>
              <a:buChar char="•"/>
              <a:defRPr sz="1200"/>
            </a:lvl1pPr>
            <a:lvl2pPr indent="-292100" lvl="1" marL="914400" algn="l">
              <a:lnSpc>
                <a:spcPct val="100000"/>
              </a:lnSpc>
              <a:spcBef>
                <a:spcPts val="200"/>
              </a:spcBef>
              <a:spcAft>
                <a:spcPts val="0"/>
              </a:spcAft>
              <a:buClr>
                <a:schemeClr val="dk1"/>
              </a:buClr>
              <a:buSzPts val="1000"/>
              <a:buChar char="–"/>
              <a:defRPr sz="1000"/>
            </a:lvl2pPr>
            <a:lvl3pPr indent="-285750" lvl="2" marL="1371600" algn="l">
              <a:lnSpc>
                <a:spcPct val="100000"/>
              </a:lnSpc>
              <a:spcBef>
                <a:spcPts val="200"/>
              </a:spcBef>
              <a:spcAft>
                <a:spcPts val="0"/>
              </a:spcAft>
              <a:buClr>
                <a:schemeClr val="dk1"/>
              </a:buClr>
              <a:buSzPts val="900"/>
              <a:buChar char="•"/>
              <a:defRPr sz="900"/>
            </a:lvl3pPr>
            <a:lvl4pPr indent="-279400" lvl="3" marL="1828800" algn="l">
              <a:lnSpc>
                <a:spcPct val="100000"/>
              </a:lnSpc>
              <a:spcBef>
                <a:spcPts val="200"/>
              </a:spcBef>
              <a:spcAft>
                <a:spcPts val="0"/>
              </a:spcAft>
              <a:buClr>
                <a:schemeClr val="dk1"/>
              </a:buClr>
              <a:buSzPts val="800"/>
              <a:buChar char="–"/>
              <a:defRPr sz="800"/>
            </a:lvl4pPr>
            <a:lvl5pPr indent="-279400" lvl="4" marL="2286000" algn="l">
              <a:lnSpc>
                <a:spcPct val="100000"/>
              </a:lnSpc>
              <a:spcBef>
                <a:spcPts val="200"/>
              </a:spcBef>
              <a:spcAft>
                <a:spcPts val="0"/>
              </a:spcAft>
              <a:buClr>
                <a:schemeClr val="dk1"/>
              </a:buClr>
              <a:buSzPts val="800"/>
              <a:buChar char="»"/>
              <a:defRPr sz="800"/>
            </a:lvl5pPr>
            <a:lvl6pPr indent="-279400" lvl="5" marL="2743200" algn="l">
              <a:lnSpc>
                <a:spcPct val="100000"/>
              </a:lnSpc>
              <a:spcBef>
                <a:spcPts val="200"/>
              </a:spcBef>
              <a:spcAft>
                <a:spcPts val="0"/>
              </a:spcAft>
              <a:buClr>
                <a:schemeClr val="dk1"/>
              </a:buClr>
              <a:buSzPts val="800"/>
              <a:buChar char="•"/>
              <a:defRPr sz="800"/>
            </a:lvl6pPr>
            <a:lvl7pPr indent="-279400" lvl="6" marL="3200400" algn="l">
              <a:lnSpc>
                <a:spcPct val="100000"/>
              </a:lnSpc>
              <a:spcBef>
                <a:spcPts val="200"/>
              </a:spcBef>
              <a:spcAft>
                <a:spcPts val="0"/>
              </a:spcAft>
              <a:buClr>
                <a:schemeClr val="dk1"/>
              </a:buClr>
              <a:buSzPts val="800"/>
              <a:buChar char="•"/>
              <a:defRPr sz="800"/>
            </a:lvl7pPr>
            <a:lvl8pPr indent="-279400" lvl="7" marL="3657600" algn="l">
              <a:lnSpc>
                <a:spcPct val="100000"/>
              </a:lnSpc>
              <a:spcBef>
                <a:spcPts val="200"/>
              </a:spcBef>
              <a:spcAft>
                <a:spcPts val="0"/>
              </a:spcAft>
              <a:buClr>
                <a:schemeClr val="dk1"/>
              </a:buClr>
              <a:buSzPts val="800"/>
              <a:buChar char="•"/>
              <a:defRPr sz="800"/>
            </a:lvl8pPr>
            <a:lvl9pPr indent="-279400" lvl="8" marL="4114800" algn="l">
              <a:lnSpc>
                <a:spcPct val="100000"/>
              </a:lnSpc>
              <a:spcBef>
                <a:spcPts val="200"/>
              </a:spcBef>
              <a:spcAft>
                <a:spcPts val="0"/>
              </a:spcAft>
              <a:buClr>
                <a:schemeClr val="dk1"/>
              </a:buClr>
              <a:buSzPts val="800"/>
              <a:buChar char="•"/>
              <a:defRPr sz="800"/>
            </a:lvl9pPr>
          </a:lstStyle>
          <a:p/>
        </p:txBody>
      </p:sp>
      <p:sp>
        <p:nvSpPr>
          <p:cNvPr id="44" name="Google Shape;44;p63"/>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chemeClr val="dk1"/>
              </a:buClr>
              <a:buSzPts val="1200"/>
              <a:buNone/>
              <a:defRPr b="1" sz="1200"/>
            </a:lvl1pPr>
            <a:lvl2pPr indent="-228600" lvl="1" marL="914400" algn="l">
              <a:lnSpc>
                <a:spcPct val="100000"/>
              </a:lnSpc>
              <a:spcBef>
                <a:spcPts val="200"/>
              </a:spcBef>
              <a:spcAft>
                <a:spcPts val="0"/>
              </a:spcAft>
              <a:buClr>
                <a:schemeClr val="dk1"/>
              </a:buClr>
              <a:buSzPts val="1000"/>
              <a:buNone/>
              <a:defRPr b="1" sz="1000"/>
            </a:lvl2pPr>
            <a:lvl3pPr indent="-228600" lvl="2" marL="1371600" algn="l">
              <a:lnSpc>
                <a:spcPct val="100000"/>
              </a:lnSpc>
              <a:spcBef>
                <a:spcPts val="200"/>
              </a:spcBef>
              <a:spcAft>
                <a:spcPts val="0"/>
              </a:spcAft>
              <a:buClr>
                <a:schemeClr val="dk1"/>
              </a:buClr>
              <a:buSzPts val="900"/>
              <a:buNone/>
              <a:defRPr b="1" sz="900"/>
            </a:lvl3pPr>
            <a:lvl4pPr indent="-228600" lvl="3" marL="1828800" algn="l">
              <a:lnSpc>
                <a:spcPct val="100000"/>
              </a:lnSpc>
              <a:spcBef>
                <a:spcPts val="200"/>
              </a:spcBef>
              <a:spcAft>
                <a:spcPts val="0"/>
              </a:spcAft>
              <a:buClr>
                <a:schemeClr val="dk1"/>
              </a:buClr>
              <a:buSzPts val="800"/>
              <a:buNone/>
              <a:defRPr b="1" sz="800"/>
            </a:lvl4pPr>
            <a:lvl5pPr indent="-228600" lvl="4" marL="2286000" algn="l">
              <a:lnSpc>
                <a:spcPct val="100000"/>
              </a:lnSpc>
              <a:spcBef>
                <a:spcPts val="200"/>
              </a:spcBef>
              <a:spcAft>
                <a:spcPts val="0"/>
              </a:spcAft>
              <a:buClr>
                <a:schemeClr val="dk1"/>
              </a:buClr>
              <a:buSzPts val="800"/>
              <a:buNone/>
              <a:defRPr b="1" sz="800"/>
            </a:lvl5pPr>
            <a:lvl6pPr indent="-228600" lvl="5" marL="2743200" algn="l">
              <a:lnSpc>
                <a:spcPct val="100000"/>
              </a:lnSpc>
              <a:spcBef>
                <a:spcPts val="200"/>
              </a:spcBef>
              <a:spcAft>
                <a:spcPts val="0"/>
              </a:spcAft>
              <a:buClr>
                <a:schemeClr val="dk1"/>
              </a:buClr>
              <a:buSzPts val="800"/>
              <a:buNone/>
              <a:defRPr b="1" sz="800"/>
            </a:lvl6pPr>
            <a:lvl7pPr indent="-228600" lvl="6" marL="3200400" algn="l">
              <a:lnSpc>
                <a:spcPct val="100000"/>
              </a:lnSpc>
              <a:spcBef>
                <a:spcPts val="200"/>
              </a:spcBef>
              <a:spcAft>
                <a:spcPts val="0"/>
              </a:spcAft>
              <a:buClr>
                <a:schemeClr val="dk1"/>
              </a:buClr>
              <a:buSzPts val="800"/>
              <a:buNone/>
              <a:defRPr b="1" sz="800"/>
            </a:lvl7pPr>
            <a:lvl8pPr indent="-228600" lvl="7" marL="3657600" algn="l">
              <a:lnSpc>
                <a:spcPct val="100000"/>
              </a:lnSpc>
              <a:spcBef>
                <a:spcPts val="200"/>
              </a:spcBef>
              <a:spcAft>
                <a:spcPts val="0"/>
              </a:spcAft>
              <a:buClr>
                <a:schemeClr val="dk1"/>
              </a:buClr>
              <a:buSzPts val="800"/>
              <a:buNone/>
              <a:defRPr b="1" sz="800"/>
            </a:lvl8pPr>
            <a:lvl9pPr indent="-228600" lvl="8" marL="4114800" algn="l">
              <a:lnSpc>
                <a:spcPct val="100000"/>
              </a:lnSpc>
              <a:spcBef>
                <a:spcPts val="200"/>
              </a:spcBef>
              <a:spcAft>
                <a:spcPts val="0"/>
              </a:spcAft>
              <a:buClr>
                <a:schemeClr val="dk1"/>
              </a:buClr>
              <a:buSzPts val="800"/>
              <a:buNone/>
              <a:defRPr b="1" sz="800"/>
            </a:lvl9pPr>
          </a:lstStyle>
          <a:p/>
        </p:txBody>
      </p:sp>
      <p:sp>
        <p:nvSpPr>
          <p:cNvPr id="45" name="Google Shape;45;p63"/>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200"/>
              </a:spcBef>
              <a:spcAft>
                <a:spcPts val="0"/>
              </a:spcAft>
              <a:buClr>
                <a:schemeClr val="dk1"/>
              </a:buClr>
              <a:buSzPts val="1200"/>
              <a:buChar char="•"/>
              <a:defRPr sz="1200"/>
            </a:lvl1pPr>
            <a:lvl2pPr indent="-292100" lvl="1" marL="914400" algn="l">
              <a:lnSpc>
                <a:spcPct val="100000"/>
              </a:lnSpc>
              <a:spcBef>
                <a:spcPts val="200"/>
              </a:spcBef>
              <a:spcAft>
                <a:spcPts val="0"/>
              </a:spcAft>
              <a:buClr>
                <a:schemeClr val="dk1"/>
              </a:buClr>
              <a:buSzPts val="1000"/>
              <a:buChar char="–"/>
              <a:defRPr sz="1000"/>
            </a:lvl2pPr>
            <a:lvl3pPr indent="-285750" lvl="2" marL="1371600" algn="l">
              <a:lnSpc>
                <a:spcPct val="100000"/>
              </a:lnSpc>
              <a:spcBef>
                <a:spcPts val="200"/>
              </a:spcBef>
              <a:spcAft>
                <a:spcPts val="0"/>
              </a:spcAft>
              <a:buClr>
                <a:schemeClr val="dk1"/>
              </a:buClr>
              <a:buSzPts val="900"/>
              <a:buChar char="•"/>
              <a:defRPr sz="900"/>
            </a:lvl3pPr>
            <a:lvl4pPr indent="-279400" lvl="3" marL="1828800" algn="l">
              <a:lnSpc>
                <a:spcPct val="100000"/>
              </a:lnSpc>
              <a:spcBef>
                <a:spcPts val="200"/>
              </a:spcBef>
              <a:spcAft>
                <a:spcPts val="0"/>
              </a:spcAft>
              <a:buClr>
                <a:schemeClr val="dk1"/>
              </a:buClr>
              <a:buSzPts val="800"/>
              <a:buChar char="–"/>
              <a:defRPr sz="800"/>
            </a:lvl4pPr>
            <a:lvl5pPr indent="-279400" lvl="4" marL="2286000" algn="l">
              <a:lnSpc>
                <a:spcPct val="100000"/>
              </a:lnSpc>
              <a:spcBef>
                <a:spcPts val="200"/>
              </a:spcBef>
              <a:spcAft>
                <a:spcPts val="0"/>
              </a:spcAft>
              <a:buClr>
                <a:schemeClr val="dk1"/>
              </a:buClr>
              <a:buSzPts val="800"/>
              <a:buChar char="»"/>
              <a:defRPr sz="800"/>
            </a:lvl5pPr>
            <a:lvl6pPr indent="-279400" lvl="5" marL="2743200" algn="l">
              <a:lnSpc>
                <a:spcPct val="100000"/>
              </a:lnSpc>
              <a:spcBef>
                <a:spcPts val="200"/>
              </a:spcBef>
              <a:spcAft>
                <a:spcPts val="0"/>
              </a:spcAft>
              <a:buClr>
                <a:schemeClr val="dk1"/>
              </a:buClr>
              <a:buSzPts val="800"/>
              <a:buChar char="•"/>
              <a:defRPr sz="800"/>
            </a:lvl6pPr>
            <a:lvl7pPr indent="-279400" lvl="6" marL="3200400" algn="l">
              <a:lnSpc>
                <a:spcPct val="100000"/>
              </a:lnSpc>
              <a:spcBef>
                <a:spcPts val="200"/>
              </a:spcBef>
              <a:spcAft>
                <a:spcPts val="0"/>
              </a:spcAft>
              <a:buClr>
                <a:schemeClr val="dk1"/>
              </a:buClr>
              <a:buSzPts val="800"/>
              <a:buChar char="•"/>
              <a:defRPr sz="800"/>
            </a:lvl7pPr>
            <a:lvl8pPr indent="-279400" lvl="7" marL="3657600" algn="l">
              <a:lnSpc>
                <a:spcPct val="100000"/>
              </a:lnSpc>
              <a:spcBef>
                <a:spcPts val="200"/>
              </a:spcBef>
              <a:spcAft>
                <a:spcPts val="0"/>
              </a:spcAft>
              <a:buClr>
                <a:schemeClr val="dk1"/>
              </a:buClr>
              <a:buSzPts val="800"/>
              <a:buChar char="•"/>
              <a:defRPr sz="800"/>
            </a:lvl8pPr>
            <a:lvl9pPr indent="-279400" lvl="8" marL="4114800" algn="l">
              <a:lnSpc>
                <a:spcPct val="100000"/>
              </a:lnSpc>
              <a:spcBef>
                <a:spcPts val="200"/>
              </a:spcBef>
              <a:spcAft>
                <a:spcPts val="0"/>
              </a:spcAft>
              <a:buClr>
                <a:schemeClr val="dk1"/>
              </a:buClr>
              <a:buSzPts val="800"/>
              <a:buChar char="•"/>
              <a:defRPr sz="800"/>
            </a:lvl9pPr>
          </a:lstStyle>
          <a:p/>
        </p:txBody>
      </p:sp>
      <p:sp>
        <p:nvSpPr>
          <p:cNvPr id="46" name="Google Shape;46;p6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7" name="Google Shape;47;p6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8" name="Google Shape;48;p6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64"/>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1" name="Google Shape;51;p6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2" name="Google Shape;52;p6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3" name="Google Shape;53;p6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65"/>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lnSpc>
                <a:spcPct val="100000"/>
              </a:lnSpc>
              <a:spcBef>
                <a:spcPts val="0"/>
              </a:spcBef>
              <a:spcAft>
                <a:spcPts val="0"/>
              </a:spcAft>
              <a:buClr>
                <a:schemeClr val="dk1"/>
              </a:buClr>
              <a:buSzPts val="1000"/>
              <a:buFont typeface="Calibri"/>
              <a:buNone/>
              <a:defRPr b="1" sz="1000"/>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6" name="Google Shape;56;p65"/>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lnSpc>
                <a:spcPct val="100000"/>
              </a:lnSpc>
              <a:spcBef>
                <a:spcPts val="300"/>
              </a:spcBef>
              <a:spcAft>
                <a:spcPts val="0"/>
              </a:spcAft>
              <a:buClr>
                <a:schemeClr val="dk1"/>
              </a:buClr>
              <a:buSzPts val="1600"/>
              <a:buChar char="•"/>
              <a:defRPr sz="1600"/>
            </a:lvl1pPr>
            <a:lvl2pPr indent="-317500" lvl="1" marL="914400" algn="l">
              <a:lnSpc>
                <a:spcPct val="100000"/>
              </a:lnSpc>
              <a:spcBef>
                <a:spcPts val="300"/>
              </a:spcBef>
              <a:spcAft>
                <a:spcPts val="0"/>
              </a:spcAft>
              <a:buClr>
                <a:schemeClr val="dk1"/>
              </a:buClr>
              <a:buSzPts val="1400"/>
              <a:buChar char="–"/>
              <a:defRPr sz="1400"/>
            </a:lvl2pPr>
            <a:lvl3pPr indent="-304800" lvl="2" marL="1371600" algn="l">
              <a:lnSpc>
                <a:spcPct val="100000"/>
              </a:lnSpc>
              <a:spcBef>
                <a:spcPts val="200"/>
              </a:spcBef>
              <a:spcAft>
                <a:spcPts val="0"/>
              </a:spcAft>
              <a:buClr>
                <a:schemeClr val="dk1"/>
              </a:buClr>
              <a:buSzPts val="1200"/>
              <a:buChar char="•"/>
              <a:defRPr sz="1200"/>
            </a:lvl3pPr>
            <a:lvl4pPr indent="-292100" lvl="3" marL="1828800" algn="l">
              <a:lnSpc>
                <a:spcPct val="100000"/>
              </a:lnSpc>
              <a:spcBef>
                <a:spcPts val="200"/>
              </a:spcBef>
              <a:spcAft>
                <a:spcPts val="0"/>
              </a:spcAft>
              <a:buClr>
                <a:schemeClr val="dk1"/>
              </a:buClr>
              <a:buSzPts val="1000"/>
              <a:buChar char="–"/>
              <a:defRPr sz="1000"/>
            </a:lvl4pPr>
            <a:lvl5pPr indent="-292100" lvl="4" marL="2286000" algn="l">
              <a:lnSpc>
                <a:spcPct val="100000"/>
              </a:lnSpc>
              <a:spcBef>
                <a:spcPts val="200"/>
              </a:spcBef>
              <a:spcAft>
                <a:spcPts val="0"/>
              </a:spcAft>
              <a:buClr>
                <a:schemeClr val="dk1"/>
              </a:buClr>
              <a:buSzPts val="1000"/>
              <a:buChar char="»"/>
              <a:defRPr sz="1000"/>
            </a:lvl5pPr>
            <a:lvl6pPr indent="-292100" lvl="5" marL="2743200" algn="l">
              <a:lnSpc>
                <a:spcPct val="100000"/>
              </a:lnSpc>
              <a:spcBef>
                <a:spcPts val="200"/>
              </a:spcBef>
              <a:spcAft>
                <a:spcPts val="0"/>
              </a:spcAft>
              <a:buClr>
                <a:schemeClr val="dk1"/>
              </a:buClr>
              <a:buSzPts val="1000"/>
              <a:buChar char="•"/>
              <a:defRPr sz="1000"/>
            </a:lvl6pPr>
            <a:lvl7pPr indent="-292100" lvl="6" marL="3200400" algn="l">
              <a:lnSpc>
                <a:spcPct val="100000"/>
              </a:lnSpc>
              <a:spcBef>
                <a:spcPts val="200"/>
              </a:spcBef>
              <a:spcAft>
                <a:spcPts val="0"/>
              </a:spcAft>
              <a:buClr>
                <a:schemeClr val="dk1"/>
              </a:buClr>
              <a:buSzPts val="1000"/>
              <a:buChar char="•"/>
              <a:defRPr sz="1000"/>
            </a:lvl7pPr>
            <a:lvl8pPr indent="-292100" lvl="7" marL="3657600" algn="l">
              <a:lnSpc>
                <a:spcPct val="100000"/>
              </a:lnSpc>
              <a:spcBef>
                <a:spcPts val="200"/>
              </a:spcBef>
              <a:spcAft>
                <a:spcPts val="0"/>
              </a:spcAft>
              <a:buClr>
                <a:schemeClr val="dk1"/>
              </a:buClr>
              <a:buSzPts val="1000"/>
              <a:buChar char="•"/>
              <a:defRPr sz="1000"/>
            </a:lvl8pPr>
            <a:lvl9pPr indent="-292100" lvl="8" marL="4114800" algn="l">
              <a:lnSpc>
                <a:spcPct val="100000"/>
              </a:lnSpc>
              <a:spcBef>
                <a:spcPts val="200"/>
              </a:spcBef>
              <a:spcAft>
                <a:spcPts val="0"/>
              </a:spcAft>
              <a:buClr>
                <a:schemeClr val="dk1"/>
              </a:buClr>
              <a:buSzPts val="1000"/>
              <a:buChar char="•"/>
              <a:defRPr sz="1000"/>
            </a:lvl9pPr>
          </a:lstStyle>
          <a:p/>
        </p:txBody>
      </p:sp>
      <p:sp>
        <p:nvSpPr>
          <p:cNvPr id="57" name="Google Shape;57;p65"/>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lnSpc>
                <a:spcPct val="100000"/>
              </a:lnSpc>
              <a:spcBef>
                <a:spcPts val="100"/>
              </a:spcBef>
              <a:spcAft>
                <a:spcPts val="0"/>
              </a:spcAft>
              <a:buClr>
                <a:schemeClr val="dk1"/>
              </a:buClr>
              <a:buSzPts val="700"/>
              <a:buNone/>
              <a:defRPr sz="700"/>
            </a:lvl1pPr>
            <a:lvl2pPr indent="-228600" lvl="1" marL="914400" algn="l">
              <a:lnSpc>
                <a:spcPct val="100000"/>
              </a:lnSpc>
              <a:spcBef>
                <a:spcPts val="100"/>
              </a:spcBef>
              <a:spcAft>
                <a:spcPts val="0"/>
              </a:spcAft>
              <a:buClr>
                <a:schemeClr val="dk1"/>
              </a:buClr>
              <a:buSzPts val="600"/>
              <a:buNone/>
              <a:defRPr sz="600"/>
            </a:lvl2pPr>
            <a:lvl3pPr indent="-228600" lvl="2" marL="1371600" algn="l">
              <a:lnSpc>
                <a:spcPct val="100000"/>
              </a:lnSpc>
              <a:spcBef>
                <a:spcPts val="100"/>
              </a:spcBef>
              <a:spcAft>
                <a:spcPts val="0"/>
              </a:spcAft>
              <a:buClr>
                <a:schemeClr val="dk1"/>
              </a:buClr>
              <a:buSzPts val="500"/>
              <a:buNone/>
              <a:defRPr sz="500"/>
            </a:lvl3pPr>
            <a:lvl4pPr indent="-228600" lvl="3" marL="1828800" algn="l">
              <a:lnSpc>
                <a:spcPct val="100000"/>
              </a:lnSpc>
              <a:spcBef>
                <a:spcPts val="100"/>
              </a:spcBef>
              <a:spcAft>
                <a:spcPts val="0"/>
              </a:spcAft>
              <a:buClr>
                <a:schemeClr val="dk1"/>
              </a:buClr>
              <a:buSzPts val="500"/>
              <a:buNone/>
              <a:defRPr sz="500"/>
            </a:lvl4pPr>
            <a:lvl5pPr indent="-228600" lvl="4" marL="2286000" algn="l">
              <a:lnSpc>
                <a:spcPct val="100000"/>
              </a:lnSpc>
              <a:spcBef>
                <a:spcPts val="100"/>
              </a:spcBef>
              <a:spcAft>
                <a:spcPts val="0"/>
              </a:spcAft>
              <a:buClr>
                <a:schemeClr val="dk1"/>
              </a:buClr>
              <a:buSzPts val="500"/>
              <a:buNone/>
              <a:defRPr sz="500"/>
            </a:lvl5pPr>
            <a:lvl6pPr indent="-228600" lvl="5" marL="2743200" algn="l">
              <a:lnSpc>
                <a:spcPct val="100000"/>
              </a:lnSpc>
              <a:spcBef>
                <a:spcPts val="100"/>
              </a:spcBef>
              <a:spcAft>
                <a:spcPts val="0"/>
              </a:spcAft>
              <a:buClr>
                <a:schemeClr val="dk1"/>
              </a:buClr>
              <a:buSzPts val="500"/>
              <a:buNone/>
              <a:defRPr sz="500"/>
            </a:lvl6pPr>
            <a:lvl7pPr indent="-228600" lvl="6" marL="3200400" algn="l">
              <a:lnSpc>
                <a:spcPct val="100000"/>
              </a:lnSpc>
              <a:spcBef>
                <a:spcPts val="100"/>
              </a:spcBef>
              <a:spcAft>
                <a:spcPts val="0"/>
              </a:spcAft>
              <a:buClr>
                <a:schemeClr val="dk1"/>
              </a:buClr>
              <a:buSzPts val="500"/>
              <a:buNone/>
              <a:defRPr sz="500"/>
            </a:lvl7pPr>
            <a:lvl8pPr indent="-228600" lvl="7" marL="3657600" algn="l">
              <a:lnSpc>
                <a:spcPct val="100000"/>
              </a:lnSpc>
              <a:spcBef>
                <a:spcPts val="100"/>
              </a:spcBef>
              <a:spcAft>
                <a:spcPts val="0"/>
              </a:spcAft>
              <a:buClr>
                <a:schemeClr val="dk1"/>
              </a:buClr>
              <a:buSzPts val="500"/>
              <a:buNone/>
              <a:defRPr sz="500"/>
            </a:lvl8pPr>
            <a:lvl9pPr indent="-228600" lvl="8" marL="4114800" algn="l">
              <a:lnSpc>
                <a:spcPct val="100000"/>
              </a:lnSpc>
              <a:spcBef>
                <a:spcPts val="100"/>
              </a:spcBef>
              <a:spcAft>
                <a:spcPts val="0"/>
              </a:spcAft>
              <a:buClr>
                <a:schemeClr val="dk1"/>
              </a:buClr>
              <a:buSzPts val="500"/>
              <a:buNone/>
              <a:defRPr sz="500"/>
            </a:lvl9pPr>
          </a:lstStyle>
          <a:p/>
        </p:txBody>
      </p:sp>
      <p:sp>
        <p:nvSpPr>
          <p:cNvPr id="58" name="Google Shape;58;p6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9" name="Google Shape;59;p6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0" name="Google Shape;60;p6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66"/>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lnSpc>
                <a:spcPct val="100000"/>
              </a:lnSpc>
              <a:spcBef>
                <a:spcPts val="0"/>
              </a:spcBef>
              <a:spcAft>
                <a:spcPts val="0"/>
              </a:spcAft>
              <a:buClr>
                <a:schemeClr val="dk1"/>
              </a:buClr>
              <a:buSzPts val="1000"/>
              <a:buFont typeface="Calibri"/>
              <a:buNone/>
              <a:defRPr b="1" sz="1000"/>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3" name="Google Shape;63;p66"/>
          <p:cNvSpPr/>
          <p:nvPr>
            <p:ph idx="2" type="pic"/>
          </p:nvPr>
        </p:nvSpPr>
        <p:spPr>
          <a:xfrm>
            <a:off x="896144" y="306388"/>
            <a:ext cx="2743200" cy="2057400"/>
          </a:xfrm>
          <a:prstGeom prst="rect">
            <a:avLst/>
          </a:prstGeom>
          <a:noFill/>
          <a:ln>
            <a:noFill/>
          </a:ln>
        </p:spPr>
      </p:sp>
      <p:sp>
        <p:nvSpPr>
          <p:cNvPr id="64" name="Google Shape;64;p66"/>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lnSpc>
                <a:spcPct val="100000"/>
              </a:lnSpc>
              <a:spcBef>
                <a:spcPts val="100"/>
              </a:spcBef>
              <a:spcAft>
                <a:spcPts val="0"/>
              </a:spcAft>
              <a:buClr>
                <a:schemeClr val="dk1"/>
              </a:buClr>
              <a:buSzPts val="700"/>
              <a:buNone/>
              <a:defRPr sz="700"/>
            </a:lvl1pPr>
            <a:lvl2pPr indent="-228600" lvl="1" marL="914400" algn="l">
              <a:lnSpc>
                <a:spcPct val="100000"/>
              </a:lnSpc>
              <a:spcBef>
                <a:spcPts val="100"/>
              </a:spcBef>
              <a:spcAft>
                <a:spcPts val="0"/>
              </a:spcAft>
              <a:buClr>
                <a:schemeClr val="dk1"/>
              </a:buClr>
              <a:buSzPts val="600"/>
              <a:buNone/>
              <a:defRPr sz="600"/>
            </a:lvl2pPr>
            <a:lvl3pPr indent="-228600" lvl="2" marL="1371600" algn="l">
              <a:lnSpc>
                <a:spcPct val="100000"/>
              </a:lnSpc>
              <a:spcBef>
                <a:spcPts val="100"/>
              </a:spcBef>
              <a:spcAft>
                <a:spcPts val="0"/>
              </a:spcAft>
              <a:buClr>
                <a:schemeClr val="dk1"/>
              </a:buClr>
              <a:buSzPts val="500"/>
              <a:buNone/>
              <a:defRPr sz="500"/>
            </a:lvl3pPr>
            <a:lvl4pPr indent="-228600" lvl="3" marL="1828800" algn="l">
              <a:lnSpc>
                <a:spcPct val="100000"/>
              </a:lnSpc>
              <a:spcBef>
                <a:spcPts val="100"/>
              </a:spcBef>
              <a:spcAft>
                <a:spcPts val="0"/>
              </a:spcAft>
              <a:buClr>
                <a:schemeClr val="dk1"/>
              </a:buClr>
              <a:buSzPts val="500"/>
              <a:buNone/>
              <a:defRPr sz="500"/>
            </a:lvl4pPr>
            <a:lvl5pPr indent="-228600" lvl="4" marL="2286000" algn="l">
              <a:lnSpc>
                <a:spcPct val="100000"/>
              </a:lnSpc>
              <a:spcBef>
                <a:spcPts val="100"/>
              </a:spcBef>
              <a:spcAft>
                <a:spcPts val="0"/>
              </a:spcAft>
              <a:buClr>
                <a:schemeClr val="dk1"/>
              </a:buClr>
              <a:buSzPts val="500"/>
              <a:buNone/>
              <a:defRPr sz="500"/>
            </a:lvl5pPr>
            <a:lvl6pPr indent="-228600" lvl="5" marL="2743200" algn="l">
              <a:lnSpc>
                <a:spcPct val="100000"/>
              </a:lnSpc>
              <a:spcBef>
                <a:spcPts val="100"/>
              </a:spcBef>
              <a:spcAft>
                <a:spcPts val="0"/>
              </a:spcAft>
              <a:buClr>
                <a:schemeClr val="dk1"/>
              </a:buClr>
              <a:buSzPts val="500"/>
              <a:buNone/>
              <a:defRPr sz="500"/>
            </a:lvl6pPr>
            <a:lvl7pPr indent="-228600" lvl="6" marL="3200400" algn="l">
              <a:lnSpc>
                <a:spcPct val="100000"/>
              </a:lnSpc>
              <a:spcBef>
                <a:spcPts val="100"/>
              </a:spcBef>
              <a:spcAft>
                <a:spcPts val="0"/>
              </a:spcAft>
              <a:buClr>
                <a:schemeClr val="dk1"/>
              </a:buClr>
              <a:buSzPts val="500"/>
              <a:buNone/>
              <a:defRPr sz="500"/>
            </a:lvl7pPr>
            <a:lvl8pPr indent="-228600" lvl="7" marL="3657600" algn="l">
              <a:lnSpc>
                <a:spcPct val="100000"/>
              </a:lnSpc>
              <a:spcBef>
                <a:spcPts val="100"/>
              </a:spcBef>
              <a:spcAft>
                <a:spcPts val="0"/>
              </a:spcAft>
              <a:buClr>
                <a:schemeClr val="dk1"/>
              </a:buClr>
              <a:buSzPts val="500"/>
              <a:buNone/>
              <a:defRPr sz="500"/>
            </a:lvl8pPr>
            <a:lvl9pPr indent="-228600" lvl="8" marL="4114800" algn="l">
              <a:lnSpc>
                <a:spcPct val="100000"/>
              </a:lnSpc>
              <a:spcBef>
                <a:spcPts val="100"/>
              </a:spcBef>
              <a:spcAft>
                <a:spcPts val="0"/>
              </a:spcAft>
              <a:buClr>
                <a:schemeClr val="dk1"/>
              </a:buClr>
              <a:buSzPts val="500"/>
              <a:buNone/>
              <a:defRPr sz="500"/>
            </a:lvl9pPr>
          </a:lstStyle>
          <a:p/>
        </p:txBody>
      </p:sp>
      <p:sp>
        <p:nvSpPr>
          <p:cNvPr id="65" name="Google Shape;65;p6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6" name="Google Shape;66;p6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7" name="Google Shape;67;p6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3.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lnSpc>
                <a:spcPct val="100000"/>
              </a:lnSpc>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7" name="Google Shape;7;p3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8" name="Google Shape;8;p3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9" name="Google Shape;9;p3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10" name="Google Shape;10;p3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 name="Shape 80"/>
        <p:cNvGrpSpPr/>
        <p:nvPr/>
      </p:nvGrpSpPr>
      <p:grpSpPr>
        <a:xfrm>
          <a:off x="0" y="0"/>
          <a:ext cx="0" cy="0"/>
          <a:chOff x="0" y="0"/>
          <a:chExt cx="0" cy="0"/>
        </a:xfrm>
      </p:grpSpPr>
      <p:sp>
        <p:nvSpPr>
          <p:cNvPr id="81" name="Google Shape;81;p35"/>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Playfair Display ExtraBold"/>
              <a:buNone/>
              <a:defRPr b="0" i="0" sz="2800" u="none" cap="none" strike="noStrike">
                <a:solidFill>
                  <a:schemeClr val="dk1"/>
                </a:solidFill>
                <a:latin typeface="Playfair Display ExtraBold"/>
                <a:ea typeface="Playfair Display ExtraBold"/>
                <a:cs typeface="Playfair Display ExtraBold"/>
                <a:sym typeface="Playfair Display ExtraBold"/>
              </a:defRPr>
            </a:lvl1pPr>
            <a:lvl2pPr lvl="1" marR="0" rtl="0" algn="l">
              <a:lnSpc>
                <a:spcPct val="100000"/>
              </a:lnSpc>
              <a:spcBef>
                <a:spcPts val="0"/>
              </a:spcBef>
              <a:spcAft>
                <a:spcPts val="0"/>
              </a:spcAft>
              <a:buClr>
                <a:schemeClr val="dk1"/>
              </a:buClr>
              <a:buSzPts val="2800"/>
              <a:buFont typeface="Playfair Display ExtraBold"/>
              <a:buNone/>
              <a:defRPr b="0" i="0" sz="2800" u="none" cap="none" strike="noStrike">
                <a:solidFill>
                  <a:schemeClr val="dk1"/>
                </a:solidFill>
                <a:latin typeface="Playfair Display ExtraBold"/>
                <a:ea typeface="Playfair Display ExtraBold"/>
                <a:cs typeface="Playfair Display ExtraBold"/>
                <a:sym typeface="Playfair Display ExtraBold"/>
              </a:defRPr>
            </a:lvl2pPr>
            <a:lvl3pPr lvl="2" marR="0" rtl="0" algn="l">
              <a:lnSpc>
                <a:spcPct val="100000"/>
              </a:lnSpc>
              <a:spcBef>
                <a:spcPts val="0"/>
              </a:spcBef>
              <a:spcAft>
                <a:spcPts val="0"/>
              </a:spcAft>
              <a:buClr>
                <a:schemeClr val="dk1"/>
              </a:buClr>
              <a:buSzPts val="2800"/>
              <a:buFont typeface="Playfair Display ExtraBold"/>
              <a:buNone/>
              <a:defRPr b="0" i="0" sz="2800" u="none" cap="none" strike="noStrike">
                <a:solidFill>
                  <a:schemeClr val="dk1"/>
                </a:solidFill>
                <a:latin typeface="Playfair Display ExtraBold"/>
                <a:ea typeface="Playfair Display ExtraBold"/>
                <a:cs typeface="Playfair Display ExtraBold"/>
                <a:sym typeface="Playfair Display ExtraBold"/>
              </a:defRPr>
            </a:lvl3pPr>
            <a:lvl4pPr lvl="3" marR="0" rtl="0" algn="l">
              <a:lnSpc>
                <a:spcPct val="100000"/>
              </a:lnSpc>
              <a:spcBef>
                <a:spcPts val="0"/>
              </a:spcBef>
              <a:spcAft>
                <a:spcPts val="0"/>
              </a:spcAft>
              <a:buClr>
                <a:schemeClr val="dk1"/>
              </a:buClr>
              <a:buSzPts val="2800"/>
              <a:buFont typeface="Playfair Display ExtraBold"/>
              <a:buNone/>
              <a:defRPr b="0" i="0" sz="2800" u="none" cap="none" strike="noStrike">
                <a:solidFill>
                  <a:schemeClr val="dk1"/>
                </a:solidFill>
                <a:latin typeface="Playfair Display ExtraBold"/>
                <a:ea typeface="Playfair Display ExtraBold"/>
                <a:cs typeface="Playfair Display ExtraBold"/>
                <a:sym typeface="Playfair Display ExtraBold"/>
              </a:defRPr>
            </a:lvl4pPr>
            <a:lvl5pPr lvl="4" marR="0" rtl="0" algn="l">
              <a:lnSpc>
                <a:spcPct val="100000"/>
              </a:lnSpc>
              <a:spcBef>
                <a:spcPts val="0"/>
              </a:spcBef>
              <a:spcAft>
                <a:spcPts val="0"/>
              </a:spcAft>
              <a:buClr>
                <a:schemeClr val="dk1"/>
              </a:buClr>
              <a:buSzPts val="2800"/>
              <a:buFont typeface="Playfair Display ExtraBold"/>
              <a:buNone/>
              <a:defRPr b="0" i="0" sz="2800" u="none" cap="none" strike="noStrike">
                <a:solidFill>
                  <a:schemeClr val="dk1"/>
                </a:solidFill>
                <a:latin typeface="Playfair Display ExtraBold"/>
                <a:ea typeface="Playfair Display ExtraBold"/>
                <a:cs typeface="Playfair Display ExtraBold"/>
                <a:sym typeface="Playfair Display ExtraBold"/>
              </a:defRPr>
            </a:lvl5pPr>
            <a:lvl6pPr lvl="5" marR="0" rtl="0" algn="l">
              <a:lnSpc>
                <a:spcPct val="100000"/>
              </a:lnSpc>
              <a:spcBef>
                <a:spcPts val="0"/>
              </a:spcBef>
              <a:spcAft>
                <a:spcPts val="0"/>
              </a:spcAft>
              <a:buClr>
                <a:schemeClr val="dk1"/>
              </a:buClr>
              <a:buSzPts val="2800"/>
              <a:buFont typeface="Playfair Display ExtraBold"/>
              <a:buNone/>
              <a:defRPr b="0" i="0" sz="2800" u="none" cap="none" strike="noStrike">
                <a:solidFill>
                  <a:schemeClr val="dk1"/>
                </a:solidFill>
                <a:latin typeface="Playfair Display ExtraBold"/>
                <a:ea typeface="Playfair Display ExtraBold"/>
                <a:cs typeface="Playfair Display ExtraBold"/>
                <a:sym typeface="Playfair Display ExtraBold"/>
              </a:defRPr>
            </a:lvl6pPr>
            <a:lvl7pPr lvl="6" marR="0" rtl="0" algn="l">
              <a:lnSpc>
                <a:spcPct val="100000"/>
              </a:lnSpc>
              <a:spcBef>
                <a:spcPts val="0"/>
              </a:spcBef>
              <a:spcAft>
                <a:spcPts val="0"/>
              </a:spcAft>
              <a:buClr>
                <a:schemeClr val="dk1"/>
              </a:buClr>
              <a:buSzPts val="2800"/>
              <a:buFont typeface="Playfair Display ExtraBold"/>
              <a:buNone/>
              <a:defRPr b="0" i="0" sz="2800" u="none" cap="none" strike="noStrike">
                <a:solidFill>
                  <a:schemeClr val="dk1"/>
                </a:solidFill>
                <a:latin typeface="Playfair Display ExtraBold"/>
                <a:ea typeface="Playfair Display ExtraBold"/>
                <a:cs typeface="Playfair Display ExtraBold"/>
                <a:sym typeface="Playfair Display ExtraBold"/>
              </a:defRPr>
            </a:lvl7pPr>
            <a:lvl8pPr lvl="7" marR="0" rtl="0" algn="l">
              <a:lnSpc>
                <a:spcPct val="100000"/>
              </a:lnSpc>
              <a:spcBef>
                <a:spcPts val="0"/>
              </a:spcBef>
              <a:spcAft>
                <a:spcPts val="0"/>
              </a:spcAft>
              <a:buClr>
                <a:schemeClr val="dk1"/>
              </a:buClr>
              <a:buSzPts val="2800"/>
              <a:buFont typeface="Playfair Display ExtraBold"/>
              <a:buNone/>
              <a:defRPr b="0" i="0" sz="2800" u="none" cap="none" strike="noStrike">
                <a:solidFill>
                  <a:schemeClr val="dk1"/>
                </a:solidFill>
                <a:latin typeface="Playfair Display ExtraBold"/>
                <a:ea typeface="Playfair Display ExtraBold"/>
                <a:cs typeface="Playfair Display ExtraBold"/>
                <a:sym typeface="Playfair Display ExtraBold"/>
              </a:defRPr>
            </a:lvl8pPr>
            <a:lvl9pPr lvl="8" marR="0" rtl="0" algn="l">
              <a:lnSpc>
                <a:spcPct val="100000"/>
              </a:lnSpc>
              <a:spcBef>
                <a:spcPts val="0"/>
              </a:spcBef>
              <a:spcAft>
                <a:spcPts val="0"/>
              </a:spcAft>
              <a:buClr>
                <a:schemeClr val="dk1"/>
              </a:buClr>
              <a:buSzPts val="2800"/>
              <a:buFont typeface="Playfair Display ExtraBold"/>
              <a:buNone/>
              <a:defRPr b="0" i="0" sz="2800" u="none" cap="none" strike="noStrike">
                <a:solidFill>
                  <a:schemeClr val="dk1"/>
                </a:solidFill>
                <a:latin typeface="Playfair Display ExtraBold"/>
                <a:ea typeface="Playfair Display ExtraBold"/>
                <a:cs typeface="Playfair Display ExtraBold"/>
                <a:sym typeface="Playfair Display ExtraBold"/>
              </a:defRPr>
            </a:lvl9pPr>
          </a:lstStyle>
          <a:p/>
        </p:txBody>
      </p:sp>
      <p:sp>
        <p:nvSpPr>
          <p:cNvPr id="82" name="Google Shape;82;p35"/>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2pPr>
            <a:lvl3pPr indent="-317500" lvl="2" marL="13716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3pPr>
            <a:lvl4pPr indent="-317500" lvl="3" marL="18288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4pPr>
            <a:lvl5pPr indent="-317500" lvl="4" marL="22860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5pPr>
            <a:lvl6pPr indent="-317500" lvl="5" marL="27432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6pPr>
            <a:lvl7pPr indent="-317500" lvl="6" marL="32004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7pPr>
            <a:lvl8pPr indent="-317500" lvl="7" marL="36576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8pPr>
            <a:lvl9pPr indent="-317500" lvl="8" marL="41148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61.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5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53.png"/><Relationship Id="rId6" Type="http://schemas.openxmlformats.org/officeDocument/2006/relationships/image" Target="../media/image45.png"/><Relationship Id="rId7"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40.png"/><Relationship Id="rId5"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47.png"/><Relationship Id="rId6"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6.jpg"/><Relationship Id="rId4" Type="http://schemas.openxmlformats.org/officeDocument/2006/relationships/image" Target="../media/image57.png"/><Relationship Id="rId5" Type="http://schemas.openxmlformats.org/officeDocument/2006/relationships/image" Target="../media/image50.png"/><Relationship Id="rId6"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59.png"/><Relationship Id="rId5"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65.png"/><Relationship Id="rId5" Type="http://schemas.openxmlformats.org/officeDocument/2006/relationships/image" Target="../media/image25.png"/><Relationship Id="rId6" Type="http://schemas.openxmlformats.org/officeDocument/2006/relationships/image" Target="../media/image12.png"/><Relationship Id="rId7" Type="http://schemas.openxmlformats.org/officeDocument/2006/relationships/image" Target="../media/image7.png"/><Relationship Id="rId8"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34.png"/><Relationship Id="rId5" Type="http://schemas.openxmlformats.org/officeDocument/2006/relationships/image" Target="../media/image10.png"/><Relationship Id="rId6" Type="http://schemas.openxmlformats.org/officeDocument/2006/relationships/image" Target="../media/image19.png"/><Relationship Id="rId7" Type="http://schemas.openxmlformats.org/officeDocument/2006/relationships/image" Target="../media/image2.png"/><Relationship Id="rId8"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05" name="Shape 505"/>
        <p:cNvGrpSpPr/>
        <p:nvPr/>
      </p:nvGrpSpPr>
      <p:grpSpPr>
        <a:xfrm>
          <a:off x="0" y="0"/>
          <a:ext cx="0" cy="0"/>
          <a:chOff x="0" y="0"/>
          <a:chExt cx="0" cy="0"/>
        </a:xfrm>
      </p:grpSpPr>
      <p:pic>
        <p:nvPicPr>
          <p:cNvPr id="506" name="Google Shape;506;p1"/>
          <p:cNvPicPr preferRelativeResize="0"/>
          <p:nvPr/>
        </p:nvPicPr>
        <p:blipFill rotWithShape="1">
          <a:blip r:embed="rId3">
            <a:alphaModFix/>
          </a:blip>
          <a:srcRect b="0" l="0" r="0" t="0"/>
          <a:stretch/>
        </p:blipFill>
        <p:spPr>
          <a:xfrm>
            <a:off x="0" y="0"/>
            <a:ext cx="9143990" cy="5143500"/>
          </a:xfrm>
          <a:prstGeom prst="rect">
            <a:avLst/>
          </a:prstGeom>
          <a:noFill/>
          <a:ln>
            <a:noFill/>
          </a:ln>
        </p:spPr>
      </p:pic>
      <p:sp>
        <p:nvSpPr>
          <p:cNvPr id="507" name="Google Shape;507;p1"/>
          <p:cNvSpPr/>
          <p:nvPr/>
        </p:nvSpPr>
        <p:spPr>
          <a:xfrm>
            <a:off x="4197500" y="3382600"/>
            <a:ext cx="1240500" cy="15732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08" name="Google Shape;508;p1"/>
          <p:cNvSpPr txBox="1"/>
          <p:nvPr/>
        </p:nvSpPr>
        <p:spPr>
          <a:xfrm>
            <a:off x="4197500" y="3402775"/>
            <a:ext cx="1240500" cy="15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Calibri"/>
                <a:ea typeface="Calibri"/>
                <a:cs typeface="Calibri"/>
                <a:sym typeface="Calibri"/>
              </a:rPr>
              <a:t>Presented By:</a:t>
            </a:r>
            <a:endParaRPr b="1" sz="12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solidFill>
                <a:schemeClr val="lt1"/>
              </a:solidFill>
              <a:latin typeface="Calibri"/>
              <a:ea typeface="Calibri"/>
              <a:cs typeface="Calibri"/>
              <a:sym typeface="Calibri"/>
            </a:endParaRPr>
          </a:p>
          <a:p>
            <a:pPr indent="0" lvl="0" marL="0" rtl="0" algn="l">
              <a:spcBef>
                <a:spcPts val="0"/>
              </a:spcBef>
              <a:spcAft>
                <a:spcPts val="0"/>
              </a:spcAft>
              <a:buNone/>
            </a:pPr>
            <a:r>
              <a:rPr lang="en" sz="1100">
                <a:solidFill>
                  <a:schemeClr val="lt1"/>
                </a:solidFill>
                <a:latin typeface="Calibri"/>
                <a:ea typeface="Calibri"/>
                <a:cs typeface="Calibri"/>
                <a:sym typeface="Calibri"/>
              </a:rPr>
              <a:t>Saanvi Mohan</a:t>
            </a:r>
            <a:endParaRPr sz="1100">
              <a:solidFill>
                <a:schemeClr val="lt1"/>
              </a:solidFill>
              <a:latin typeface="Calibri"/>
              <a:ea typeface="Calibri"/>
              <a:cs typeface="Calibri"/>
              <a:sym typeface="Calibri"/>
            </a:endParaRPr>
          </a:p>
          <a:p>
            <a:pPr indent="0" lvl="0" marL="0" rtl="0" algn="l">
              <a:spcBef>
                <a:spcPts val="0"/>
              </a:spcBef>
              <a:spcAft>
                <a:spcPts val="0"/>
              </a:spcAft>
              <a:buNone/>
            </a:pPr>
            <a:r>
              <a:rPr lang="en" sz="1100">
                <a:solidFill>
                  <a:schemeClr val="lt1"/>
                </a:solidFill>
                <a:latin typeface="Calibri"/>
                <a:ea typeface="Calibri"/>
                <a:cs typeface="Calibri"/>
                <a:sym typeface="Calibri"/>
              </a:rPr>
              <a:t>Swasti Singhal</a:t>
            </a:r>
            <a:endParaRPr sz="1100">
              <a:solidFill>
                <a:schemeClr val="lt1"/>
              </a:solidFill>
              <a:latin typeface="Calibri"/>
              <a:ea typeface="Calibri"/>
              <a:cs typeface="Calibri"/>
              <a:sym typeface="Calibri"/>
            </a:endParaRPr>
          </a:p>
          <a:p>
            <a:pPr indent="0" lvl="0" marL="0" rtl="0" algn="l">
              <a:spcBef>
                <a:spcPts val="0"/>
              </a:spcBef>
              <a:spcAft>
                <a:spcPts val="0"/>
              </a:spcAft>
              <a:buNone/>
            </a:pPr>
            <a:r>
              <a:rPr lang="en" sz="1100">
                <a:solidFill>
                  <a:schemeClr val="lt1"/>
                </a:solidFill>
                <a:latin typeface="Calibri"/>
                <a:ea typeface="Calibri"/>
                <a:cs typeface="Calibri"/>
                <a:sym typeface="Calibri"/>
              </a:rPr>
              <a:t>Dishee Jain</a:t>
            </a:r>
            <a:endParaRPr sz="1100">
              <a:solidFill>
                <a:schemeClr val="lt1"/>
              </a:solidFill>
              <a:latin typeface="Calibri"/>
              <a:ea typeface="Calibri"/>
              <a:cs typeface="Calibri"/>
              <a:sym typeface="Calibri"/>
            </a:endParaRPr>
          </a:p>
          <a:p>
            <a:pPr indent="0" lvl="0" marL="0" rtl="0" algn="l">
              <a:spcBef>
                <a:spcPts val="0"/>
              </a:spcBef>
              <a:spcAft>
                <a:spcPts val="0"/>
              </a:spcAft>
              <a:buNone/>
            </a:pPr>
            <a:r>
              <a:rPr lang="en" sz="1100">
                <a:solidFill>
                  <a:schemeClr val="lt1"/>
                </a:solidFill>
                <a:latin typeface="Calibri"/>
                <a:ea typeface="Calibri"/>
                <a:cs typeface="Calibri"/>
                <a:sym typeface="Calibri"/>
              </a:rPr>
              <a:t>Trishad Bisawa</a:t>
            </a:r>
            <a:endParaRPr sz="1100">
              <a:solidFill>
                <a:schemeClr val="lt1"/>
              </a:solidFill>
              <a:latin typeface="Calibri"/>
              <a:ea typeface="Calibri"/>
              <a:cs typeface="Calibri"/>
              <a:sym typeface="Calibri"/>
            </a:endParaRPr>
          </a:p>
          <a:p>
            <a:pPr indent="0" lvl="0" marL="0" rtl="0" algn="l">
              <a:spcBef>
                <a:spcPts val="0"/>
              </a:spcBef>
              <a:spcAft>
                <a:spcPts val="0"/>
              </a:spcAft>
              <a:buNone/>
            </a:pPr>
            <a:r>
              <a:rPr lang="en" sz="1100">
                <a:solidFill>
                  <a:schemeClr val="lt1"/>
                </a:solidFill>
                <a:latin typeface="Calibri"/>
                <a:ea typeface="Calibri"/>
                <a:cs typeface="Calibri"/>
                <a:sym typeface="Calibri"/>
              </a:rPr>
              <a:t>Sanskriti Goyal</a:t>
            </a:r>
            <a:endParaRPr sz="1100">
              <a:solidFill>
                <a:schemeClr val="lt1"/>
              </a:solidFill>
              <a:latin typeface="Calibri"/>
              <a:ea typeface="Calibri"/>
              <a:cs typeface="Calibri"/>
              <a:sym typeface="Calibri"/>
            </a:endParaRPr>
          </a:p>
          <a:p>
            <a:pPr indent="0" lvl="0" marL="0" rtl="0" algn="l">
              <a:spcBef>
                <a:spcPts val="0"/>
              </a:spcBef>
              <a:spcAft>
                <a:spcPts val="0"/>
              </a:spcAft>
              <a:buNone/>
            </a:pPr>
            <a:r>
              <a:rPr lang="en" sz="1100">
                <a:solidFill>
                  <a:schemeClr val="lt1"/>
                </a:solidFill>
                <a:latin typeface="Calibri"/>
                <a:ea typeface="Calibri"/>
                <a:cs typeface="Calibri"/>
                <a:sym typeface="Calibri"/>
              </a:rPr>
              <a:t>Vartika Agrawal</a:t>
            </a:r>
            <a:endParaRPr sz="11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
          <p:cNvSpPr/>
          <p:nvPr/>
        </p:nvSpPr>
        <p:spPr>
          <a:xfrm>
            <a:off x="1038325" y="3248975"/>
            <a:ext cx="4071600" cy="1098900"/>
          </a:xfrm>
          <a:prstGeom prst="rect">
            <a:avLst/>
          </a:prstGeom>
          <a:solidFill>
            <a:srgbClr val="FDFFF3"/>
          </a:solidFill>
          <a:ln cap="flat" cmpd="sng" w="9525">
            <a:solidFill>
              <a:srgbClr val="FDFF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743" name="Google Shape;743;p10"/>
          <p:cNvSpPr/>
          <p:nvPr/>
        </p:nvSpPr>
        <p:spPr>
          <a:xfrm>
            <a:off x="591100" y="539400"/>
            <a:ext cx="3981000" cy="4228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4" name="Google Shape;744;p10"/>
          <p:cNvPicPr preferRelativeResize="0"/>
          <p:nvPr/>
        </p:nvPicPr>
        <p:blipFill rotWithShape="1">
          <a:blip r:embed="rId3">
            <a:alphaModFix/>
          </a:blip>
          <a:srcRect b="0" l="0" r="0" t="0"/>
          <a:stretch/>
        </p:blipFill>
        <p:spPr>
          <a:xfrm>
            <a:off x="716900" y="776000"/>
            <a:ext cx="3729275" cy="3865003"/>
          </a:xfrm>
          <a:prstGeom prst="rect">
            <a:avLst/>
          </a:prstGeom>
          <a:noFill/>
          <a:ln>
            <a:noFill/>
          </a:ln>
        </p:spPr>
      </p:pic>
      <p:cxnSp>
        <p:nvCxnSpPr>
          <p:cNvPr id="745" name="Google Shape;745;p10"/>
          <p:cNvCxnSpPr/>
          <p:nvPr/>
        </p:nvCxnSpPr>
        <p:spPr>
          <a:xfrm>
            <a:off x="591100" y="776000"/>
            <a:ext cx="0" cy="4384200"/>
          </a:xfrm>
          <a:prstGeom prst="straightConnector1">
            <a:avLst/>
          </a:prstGeom>
          <a:noFill/>
          <a:ln cap="flat" cmpd="sng" w="9525">
            <a:solidFill>
              <a:schemeClr val="dk1"/>
            </a:solidFill>
            <a:prstDash val="solid"/>
            <a:round/>
            <a:headEnd len="sm" w="sm" type="none"/>
            <a:tailEnd len="sm" w="sm" type="none"/>
          </a:ln>
        </p:spPr>
      </p:cxnSp>
      <p:cxnSp>
        <p:nvCxnSpPr>
          <p:cNvPr id="746" name="Google Shape;746;p10"/>
          <p:cNvCxnSpPr/>
          <p:nvPr/>
        </p:nvCxnSpPr>
        <p:spPr>
          <a:xfrm>
            <a:off x="4572000" y="467825"/>
            <a:ext cx="0" cy="4804500"/>
          </a:xfrm>
          <a:prstGeom prst="straightConnector1">
            <a:avLst/>
          </a:prstGeom>
          <a:noFill/>
          <a:ln cap="flat" cmpd="sng" w="9525">
            <a:solidFill>
              <a:schemeClr val="dk1"/>
            </a:solidFill>
            <a:prstDash val="solid"/>
            <a:round/>
            <a:headEnd len="sm" w="sm" type="none"/>
            <a:tailEnd len="sm" w="sm" type="none"/>
          </a:ln>
        </p:spPr>
      </p:cxnSp>
      <p:grpSp>
        <p:nvGrpSpPr>
          <p:cNvPr id="747" name="Google Shape;747;p10"/>
          <p:cNvGrpSpPr/>
          <p:nvPr/>
        </p:nvGrpSpPr>
        <p:grpSpPr>
          <a:xfrm>
            <a:off x="-763426" y="4000939"/>
            <a:ext cx="2560434" cy="561594"/>
            <a:chOff x="2871050" y="2458250"/>
            <a:chExt cx="1107550" cy="242925"/>
          </a:xfrm>
        </p:grpSpPr>
        <p:sp>
          <p:nvSpPr>
            <p:cNvPr id="748" name="Google Shape;748;p10"/>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0"/>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0"/>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1" name="Google Shape;751;p10"/>
          <p:cNvSpPr/>
          <p:nvPr/>
        </p:nvSpPr>
        <p:spPr>
          <a:xfrm rot="10800000">
            <a:off x="4156145" y="3786264"/>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2" name="Google Shape;752;p10"/>
          <p:cNvPicPr preferRelativeResize="0"/>
          <p:nvPr/>
        </p:nvPicPr>
        <p:blipFill rotWithShape="1">
          <a:blip r:embed="rId4">
            <a:alphaModFix/>
          </a:blip>
          <a:srcRect b="0" l="0" r="0" t="0"/>
          <a:stretch/>
        </p:blipFill>
        <p:spPr>
          <a:xfrm>
            <a:off x="7347000" y="2571750"/>
            <a:ext cx="3729275" cy="4521850"/>
          </a:xfrm>
          <a:prstGeom prst="rect">
            <a:avLst/>
          </a:prstGeom>
          <a:noFill/>
          <a:ln>
            <a:noFill/>
          </a:ln>
        </p:spPr>
      </p:pic>
      <p:sp>
        <p:nvSpPr>
          <p:cNvPr id="753" name="Google Shape;753;p10"/>
          <p:cNvSpPr txBox="1"/>
          <p:nvPr>
            <p:ph type="ctrTitle"/>
          </p:nvPr>
        </p:nvSpPr>
        <p:spPr>
          <a:xfrm>
            <a:off x="4769375" y="858825"/>
            <a:ext cx="4241400" cy="863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3500"/>
              <a:t>Extrinsic Motivation</a:t>
            </a:r>
            <a:endParaRPr sz="3500"/>
          </a:p>
        </p:txBody>
      </p:sp>
      <p:sp>
        <p:nvSpPr>
          <p:cNvPr id="754" name="Google Shape;754;p10"/>
          <p:cNvSpPr txBox="1"/>
          <p:nvPr>
            <p:ph idx="1" type="subTitle"/>
          </p:nvPr>
        </p:nvSpPr>
        <p:spPr>
          <a:xfrm>
            <a:off x="4645650" y="807375"/>
            <a:ext cx="4130400" cy="966300"/>
          </a:xfrm>
          <a:prstGeom prst="rect">
            <a:avLst/>
          </a:prstGeom>
          <a:noFill/>
          <a:ln>
            <a:noFill/>
          </a:ln>
        </p:spPr>
        <p:txBody>
          <a:bodyPr anchorCtr="0" anchor="t" bIns="91425" lIns="91425" spcFirstLastPara="1" rIns="91425" wrap="square" tIns="91425">
            <a:noAutofit/>
          </a:bodyPr>
          <a:lstStyle/>
          <a:p>
            <a:pPr indent="0" lvl="0" marL="457200" rtl="0" algn="l">
              <a:lnSpc>
                <a:spcPct val="200000"/>
              </a:lnSpc>
              <a:spcBef>
                <a:spcPts val="0"/>
              </a:spcBef>
              <a:spcAft>
                <a:spcPts val="0"/>
              </a:spcAft>
              <a:buSzPts val="1400"/>
              <a:buNone/>
            </a:pPr>
            <a:r>
              <a:t/>
            </a:r>
            <a:endParaRPr/>
          </a:p>
          <a:p>
            <a:pPr indent="0" lvl="0" marL="457200" rtl="0" algn="l">
              <a:lnSpc>
                <a:spcPct val="200000"/>
              </a:lnSpc>
              <a:spcBef>
                <a:spcPts val="0"/>
              </a:spcBef>
              <a:spcAft>
                <a:spcPts val="0"/>
              </a:spcAft>
              <a:buSzPts val="1400"/>
              <a:buNone/>
            </a:pPr>
            <a:r>
              <a:t/>
            </a:r>
            <a:endParaRPr>
              <a:solidFill>
                <a:srgbClr val="000000"/>
              </a:solidFill>
            </a:endParaRPr>
          </a:p>
          <a:p>
            <a:pPr indent="-330200" lvl="0" marL="457200" rtl="0" algn="l">
              <a:lnSpc>
                <a:spcPct val="200000"/>
              </a:lnSpc>
              <a:spcBef>
                <a:spcPts val="0"/>
              </a:spcBef>
              <a:spcAft>
                <a:spcPts val="0"/>
              </a:spcAft>
              <a:buClr>
                <a:srgbClr val="000000"/>
              </a:buClr>
              <a:buSzPts val="1600"/>
              <a:buChar char="●"/>
            </a:pPr>
            <a:r>
              <a:rPr lang="en">
                <a:solidFill>
                  <a:srgbClr val="000000"/>
                </a:solidFill>
              </a:rPr>
              <a:t>External validation and praise  from her teacher and the world</a:t>
            </a:r>
            <a:endParaRPr>
              <a:solidFill>
                <a:srgbClr val="000000"/>
              </a:solidFill>
            </a:endParaRPr>
          </a:p>
          <a:p>
            <a:pPr indent="-330200" lvl="0" marL="457200" rtl="0" algn="l">
              <a:lnSpc>
                <a:spcPct val="200000"/>
              </a:lnSpc>
              <a:spcBef>
                <a:spcPts val="0"/>
              </a:spcBef>
              <a:spcAft>
                <a:spcPts val="0"/>
              </a:spcAft>
              <a:buClr>
                <a:srgbClr val="000000"/>
              </a:buClr>
              <a:buSzPts val="1600"/>
              <a:buChar char="●"/>
            </a:pPr>
            <a:r>
              <a:rPr lang="en">
                <a:solidFill>
                  <a:srgbClr val="000000"/>
                </a:solidFill>
              </a:rPr>
              <a:t>Michelle’s and Debraj’s dream to see her graduate.</a:t>
            </a:r>
            <a:endParaRPr>
              <a:solidFill>
                <a:srgbClr val="000000"/>
              </a:solidFill>
            </a:endParaRPr>
          </a:p>
          <a:p>
            <a:pPr indent="-330200" lvl="0" marL="457200" rtl="0" algn="l">
              <a:lnSpc>
                <a:spcPct val="200000"/>
              </a:lnSpc>
              <a:spcBef>
                <a:spcPts val="0"/>
              </a:spcBef>
              <a:spcAft>
                <a:spcPts val="0"/>
              </a:spcAft>
              <a:buClr>
                <a:srgbClr val="000000"/>
              </a:buClr>
              <a:buSzPts val="1600"/>
              <a:buChar char="●"/>
            </a:pPr>
            <a:r>
              <a:rPr lang="en">
                <a:solidFill>
                  <a:srgbClr val="000000"/>
                </a:solidFill>
              </a:rPr>
              <a:t>The external influence of societal expectations</a:t>
            </a:r>
            <a:endParaRPr>
              <a:solidFill>
                <a:srgbClr val="000000"/>
              </a:solidFill>
            </a:endParaRPr>
          </a:p>
          <a:p>
            <a:pPr indent="0" lvl="0" marL="457200" rtl="0" algn="l">
              <a:lnSpc>
                <a:spcPct val="200000"/>
              </a:lnSpc>
              <a:spcBef>
                <a:spcPts val="0"/>
              </a:spcBef>
              <a:spcAft>
                <a:spcPts val="0"/>
              </a:spcAft>
              <a:buSzPts val="1400"/>
              <a:buNone/>
            </a:pPr>
            <a:r>
              <a:rPr lang="en">
                <a:solidFill>
                  <a:srgbClr val="000000"/>
                </a:solidFill>
              </a:rPr>
              <a:t> </a:t>
            </a:r>
            <a:endParaRPr>
              <a:solidFill>
                <a:srgbClr val="000000"/>
              </a:solidFill>
            </a:endParaRPr>
          </a:p>
          <a:p>
            <a:pPr indent="0" lvl="0" marL="457200" rtl="0" algn="l">
              <a:lnSpc>
                <a:spcPct val="200000"/>
              </a:lnSpc>
              <a:spcBef>
                <a:spcPts val="0"/>
              </a:spcBef>
              <a:spcAft>
                <a:spcPts val="0"/>
              </a:spcAft>
              <a:buSzPts val="1400"/>
              <a:buNone/>
            </a:pPr>
            <a:r>
              <a:rPr lang="en">
                <a:solidFill>
                  <a:srgbClr val="000000"/>
                </a:solidFill>
              </a:rPr>
              <a:t> </a:t>
            </a:r>
            <a:endParaRPr/>
          </a:p>
          <a:p>
            <a:pPr indent="0" lvl="0" marL="457200" rtl="0" algn="l">
              <a:lnSpc>
                <a:spcPct val="200000"/>
              </a:lnSpc>
              <a:spcBef>
                <a:spcPts val="0"/>
              </a:spcBef>
              <a:spcAft>
                <a:spcPts val="0"/>
              </a:spcAft>
              <a:buSzPts val="14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58" name="Shape 758"/>
        <p:cNvGrpSpPr/>
        <p:nvPr/>
      </p:nvGrpSpPr>
      <p:grpSpPr>
        <a:xfrm>
          <a:off x="0" y="0"/>
          <a:ext cx="0" cy="0"/>
          <a:chOff x="0" y="0"/>
          <a:chExt cx="0" cy="0"/>
        </a:xfrm>
      </p:grpSpPr>
      <p:sp>
        <p:nvSpPr>
          <p:cNvPr id="759" name="Google Shape;759;p11"/>
          <p:cNvSpPr txBox="1"/>
          <p:nvPr/>
        </p:nvSpPr>
        <p:spPr>
          <a:xfrm>
            <a:off x="4798098" y="1891024"/>
            <a:ext cx="3859500" cy="1696200"/>
          </a:xfrm>
          <a:prstGeom prst="rect">
            <a:avLst/>
          </a:prstGeom>
          <a:noFill/>
          <a:ln>
            <a:noFill/>
          </a:ln>
        </p:spPr>
        <p:txBody>
          <a:bodyPr anchorCtr="0" anchor="t" bIns="0" lIns="0" spcFirstLastPara="1" rIns="0" wrap="square" tIns="0">
            <a:spAutoFit/>
          </a:bodyPr>
          <a:lstStyle/>
          <a:p>
            <a:pPr indent="0" lvl="0" marL="0" marR="0" rtl="0" algn="l">
              <a:lnSpc>
                <a:spcPct val="139986"/>
              </a:lnSpc>
              <a:spcBef>
                <a:spcPts val="0"/>
              </a:spcBef>
              <a:spcAft>
                <a:spcPts val="0"/>
              </a:spcAft>
              <a:buClr>
                <a:srgbClr val="000000"/>
              </a:buClr>
              <a:buSzPts val="2900"/>
              <a:buFont typeface="Arial"/>
              <a:buNone/>
            </a:pPr>
            <a:r>
              <a:rPr b="1" i="0" lang="en" sz="2900" u="none" cap="none" strike="noStrike">
                <a:solidFill>
                  <a:srgbClr val="FFFFFF"/>
                </a:solidFill>
                <a:latin typeface="Montserrat"/>
                <a:ea typeface="Montserrat"/>
                <a:cs typeface="Montserrat"/>
                <a:sym typeface="Montserrat"/>
              </a:rPr>
              <a:t>What if there was no Motivation involved?</a:t>
            </a:r>
            <a:endParaRPr b="0" i="0" sz="700" u="none" cap="none" strike="noStrike">
              <a:solidFill>
                <a:srgbClr val="000000"/>
              </a:solidFill>
              <a:latin typeface="Arial"/>
              <a:ea typeface="Arial"/>
              <a:cs typeface="Arial"/>
              <a:sym typeface="Arial"/>
            </a:endParaRPr>
          </a:p>
        </p:txBody>
      </p:sp>
      <p:pic>
        <p:nvPicPr>
          <p:cNvPr id="760" name="Google Shape;760;p11"/>
          <p:cNvPicPr preferRelativeResize="0"/>
          <p:nvPr/>
        </p:nvPicPr>
        <p:blipFill rotWithShape="1">
          <a:blip r:embed="rId3">
            <a:alphaModFix/>
          </a:blip>
          <a:srcRect b="3346" l="0" r="0" t="3346"/>
          <a:stretch/>
        </p:blipFill>
        <p:spPr>
          <a:xfrm>
            <a:off x="195535" y="2636998"/>
            <a:ext cx="1904887" cy="1184926"/>
          </a:xfrm>
          <a:prstGeom prst="rect">
            <a:avLst/>
          </a:prstGeom>
          <a:noFill/>
          <a:ln>
            <a:noFill/>
          </a:ln>
        </p:spPr>
      </p:pic>
      <p:pic>
        <p:nvPicPr>
          <p:cNvPr id="761" name="Google Shape;761;p11"/>
          <p:cNvPicPr preferRelativeResize="0"/>
          <p:nvPr/>
        </p:nvPicPr>
        <p:blipFill rotWithShape="1">
          <a:blip r:embed="rId4">
            <a:alphaModFix/>
          </a:blip>
          <a:srcRect b="0" l="3178" r="3177" t="0"/>
          <a:stretch/>
        </p:blipFill>
        <p:spPr>
          <a:xfrm>
            <a:off x="195535" y="851435"/>
            <a:ext cx="1904887" cy="1184926"/>
          </a:xfrm>
          <a:prstGeom prst="rect">
            <a:avLst/>
          </a:prstGeom>
          <a:noFill/>
          <a:ln>
            <a:noFill/>
          </a:ln>
        </p:spPr>
      </p:pic>
      <p:pic>
        <p:nvPicPr>
          <p:cNvPr id="762" name="Google Shape;762;p11"/>
          <p:cNvPicPr preferRelativeResize="0"/>
          <p:nvPr/>
        </p:nvPicPr>
        <p:blipFill rotWithShape="1">
          <a:blip r:embed="rId5">
            <a:alphaModFix/>
          </a:blip>
          <a:srcRect b="2443" l="0" r="0" t="2445"/>
          <a:stretch/>
        </p:blipFill>
        <p:spPr>
          <a:xfrm>
            <a:off x="2219549" y="1133171"/>
            <a:ext cx="1767801" cy="2522007"/>
          </a:xfrm>
          <a:prstGeom prst="rect">
            <a:avLst/>
          </a:prstGeom>
          <a:noFill/>
          <a:ln>
            <a:noFill/>
          </a:ln>
        </p:spPr>
      </p:pic>
      <p:cxnSp>
        <p:nvCxnSpPr>
          <p:cNvPr id="763" name="Google Shape;763;p11"/>
          <p:cNvCxnSpPr/>
          <p:nvPr/>
        </p:nvCxnSpPr>
        <p:spPr>
          <a:xfrm>
            <a:off x="0" y="495300"/>
            <a:ext cx="3246120" cy="0"/>
          </a:xfrm>
          <a:prstGeom prst="straightConnector1">
            <a:avLst/>
          </a:prstGeom>
          <a:noFill/>
          <a:ln cap="rnd" cmpd="sng" w="38100">
            <a:solidFill>
              <a:srgbClr val="FFFFFF"/>
            </a:solidFill>
            <a:prstDash val="solid"/>
            <a:round/>
            <a:headEnd len="sm" w="sm" type="none"/>
            <a:tailEnd len="sm" w="sm" type="none"/>
          </a:ln>
        </p:spPr>
      </p:cxnSp>
      <p:cxnSp>
        <p:nvCxnSpPr>
          <p:cNvPr id="764" name="Google Shape;764;p11"/>
          <p:cNvCxnSpPr/>
          <p:nvPr/>
        </p:nvCxnSpPr>
        <p:spPr>
          <a:xfrm>
            <a:off x="5897880" y="4610100"/>
            <a:ext cx="3246120" cy="0"/>
          </a:xfrm>
          <a:prstGeom prst="straightConnector1">
            <a:avLst/>
          </a:prstGeom>
          <a:noFill/>
          <a:ln cap="rnd" cmpd="sng" w="38100">
            <a:solidFill>
              <a:srgbClr val="FFFFFF"/>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2"/>
          <p:cNvSpPr txBox="1"/>
          <p:nvPr>
            <p:ph type="title"/>
          </p:nvPr>
        </p:nvSpPr>
        <p:spPr>
          <a:xfrm>
            <a:off x="995500" y="2188495"/>
            <a:ext cx="3343500" cy="9195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
              <a:t>Cognition</a:t>
            </a:r>
            <a:endParaRPr/>
          </a:p>
        </p:txBody>
      </p:sp>
      <p:sp>
        <p:nvSpPr>
          <p:cNvPr id="770" name="Google Shape;770;p12"/>
          <p:cNvSpPr txBox="1"/>
          <p:nvPr>
            <p:ph idx="1" type="subTitle"/>
          </p:nvPr>
        </p:nvSpPr>
        <p:spPr>
          <a:xfrm>
            <a:off x="1320100" y="3162436"/>
            <a:ext cx="3018900" cy="646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en"/>
              <a:t>mental processes involved in gaining knowledge and comprehension”</a:t>
            </a:r>
            <a:endParaRPr/>
          </a:p>
        </p:txBody>
      </p:sp>
      <p:sp>
        <p:nvSpPr>
          <p:cNvPr id="771" name="Google Shape;771;p12"/>
          <p:cNvSpPr txBox="1"/>
          <p:nvPr>
            <p:ph idx="2" type="title"/>
          </p:nvPr>
        </p:nvSpPr>
        <p:spPr>
          <a:xfrm>
            <a:off x="3194800" y="1549638"/>
            <a:ext cx="1144200" cy="81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0"/>
              <a:buNone/>
            </a:pPr>
            <a:r>
              <a:rPr lang="en"/>
              <a:t>03</a:t>
            </a:r>
            <a:endParaRPr/>
          </a:p>
        </p:txBody>
      </p:sp>
      <p:sp>
        <p:nvSpPr>
          <p:cNvPr id="772" name="Google Shape;772;p12"/>
          <p:cNvSpPr/>
          <p:nvPr/>
        </p:nvSpPr>
        <p:spPr>
          <a:xfrm>
            <a:off x="4837225" y="539500"/>
            <a:ext cx="3584400" cy="4064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3" name="Google Shape;773;p12"/>
          <p:cNvPicPr preferRelativeResize="0"/>
          <p:nvPr/>
        </p:nvPicPr>
        <p:blipFill rotWithShape="1">
          <a:blip r:embed="rId3">
            <a:alphaModFix/>
          </a:blip>
          <a:srcRect b="0" l="0" r="0" t="0"/>
          <a:stretch/>
        </p:blipFill>
        <p:spPr>
          <a:xfrm>
            <a:off x="5538325" y="701078"/>
            <a:ext cx="2412875" cy="3588950"/>
          </a:xfrm>
          <a:prstGeom prst="rect">
            <a:avLst/>
          </a:prstGeom>
          <a:noFill/>
          <a:ln cap="flat" cmpd="sng" w="9525">
            <a:solidFill>
              <a:schemeClr val="dk1"/>
            </a:solidFill>
            <a:prstDash val="solid"/>
            <a:round/>
            <a:headEnd len="sm" w="sm" type="none"/>
            <a:tailEnd len="sm" w="sm" type="none"/>
          </a:ln>
        </p:spPr>
      </p:pic>
      <p:cxnSp>
        <p:nvCxnSpPr>
          <p:cNvPr id="774" name="Google Shape;774;p12"/>
          <p:cNvCxnSpPr/>
          <p:nvPr/>
        </p:nvCxnSpPr>
        <p:spPr>
          <a:xfrm>
            <a:off x="4830175" y="534975"/>
            <a:ext cx="0" cy="4790700"/>
          </a:xfrm>
          <a:prstGeom prst="straightConnector1">
            <a:avLst/>
          </a:prstGeom>
          <a:noFill/>
          <a:ln cap="flat" cmpd="sng" w="9525">
            <a:solidFill>
              <a:schemeClr val="dk1"/>
            </a:solidFill>
            <a:prstDash val="solid"/>
            <a:round/>
            <a:headEnd len="sm" w="sm" type="none"/>
            <a:tailEnd len="sm" w="sm" type="none"/>
          </a:ln>
        </p:spPr>
      </p:cxnSp>
      <p:cxnSp>
        <p:nvCxnSpPr>
          <p:cNvPr id="775" name="Google Shape;775;p12"/>
          <p:cNvCxnSpPr/>
          <p:nvPr/>
        </p:nvCxnSpPr>
        <p:spPr>
          <a:xfrm>
            <a:off x="8421625" y="534975"/>
            <a:ext cx="0" cy="4825200"/>
          </a:xfrm>
          <a:prstGeom prst="straightConnector1">
            <a:avLst/>
          </a:prstGeom>
          <a:noFill/>
          <a:ln cap="flat" cmpd="sng" w="9525">
            <a:solidFill>
              <a:schemeClr val="dk1"/>
            </a:solidFill>
            <a:prstDash val="solid"/>
            <a:round/>
            <a:headEnd len="sm" w="sm" type="none"/>
            <a:tailEnd len="sm" w="sm" type="none"/>
          </a:ln>
        </p:spPr>
      </p:cxnSp>
      <p:sp>
        <p:nvSpPr>
          <p:cNvPr id="776" name="Google Shape;776;p12"/>
          <p:cNvSpPr/>
          <p:nvPr/>
        </p:nvSpPr>
        <p:spPr>
          <a:xfrm>
            <a:off x="7703377" y="467677"/>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2"/>
          <p:cNvSpPr/>
          <p:nvPr/>
        </p:nvSpPr>
        <p:spPr>
          <a:xfrm rot="10800000">
            <a:off x="4506320" y="3765714"/>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8" name="Google Shape;778;p12"/>
          <p:cNvGrpSpPr/>
          <p:nvPr/>
        </p:nvGrpSpPr>
        <p:grpSpPr>
          <a:xfrm>
            <a:off x="6583561" y="2367452"/>
            <a:ext cx="2560434" cy="561594"/>
            <a:chOff x="2871050" y="2458250"/>
            <a:chExt cx="1107550" cy="242925"/>
          </a:xfrm>
        </p:grpSpPr>
        <p:sp>
          <p:nvSpPr>
            <p:cNvPr id="779" name="Google Shape;779;p12"/>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2"/>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2"/>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2" name="Google Shape;782;p12"/>
          <p:cNvGrpSpPr/>
          <p:nvPr/>
        </p:nvGrpSpPr>
        <p:grpSpPr>
          <a:xfrm>
            <a:off x="2801302" y="4604188"/>
            <a:ext cx="1441459" cy="315279"/>
            <a:chOff x="4290125" y="2631325"/>
            <a:chExt cx="500750" cy="109525"/>
          </a:xfrm>
        </p:grpSpPr>
        <p:sp>
          <p:nvSpPr>
            <p:cNvPr id="783" name="Google Shape;783;p12"/>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2"/>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2"/>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grpSp>
        <p:nvGrpSpPr>
          <p:cNvPr id="790" name="Google Shape;790;p13"/>
          <p:cNvGrpSpPr/>
          <p:nvPr/>
        </p:nvGrpSpPr>
        <p:grpSpPr>
          <a:xfrm rot="5400000">
            <a:off x="8568937" y="-84044"/>
            <a:ext cx="186223" cy="659096"/>
            <a:chOff x="4714575" y="2942350"/>
            <a:chExt cx="46450" cy="164400"/>
          </a:xfrm>
        </p:grpSpPr>
        <p:sp>
          <p:nvSpPr>
            <p:cNvPr id="791" name="Google Shape;791;p13"/>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3"/>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3"/>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3"/>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3"/>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3"/>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3"/>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3"/>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3"/>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1" name="Google Shape;801;p13"/>
          <p:cNvGrpSpPr/>
          <p:nvPr/>
        </p:nvGrpSpPr>
        <p:grpSpPr>
          <a:xfrm>
            <a:off x="1023474" y="1679147"/>
            <a:ext cx="7097043" cy="1992055"/>
            <a:chOff x="0" y="-740750"/>
            <a:chExt cx="21103311" cy="6227119"/>
          </a:xfrm>
        </p:grpSpPr>
        <p:grpSp>
          <p:nvGrpSpPr>
            <p:cNvPr id="802" name="Google Shape;802;p13"/>
            <p:cNvGrpSpPr/>
            <p:nvPr/>
          </p:nvGrpSpPr>
          <p:grpSpPr>
            <a:xfrm>
              <a:off x="0" y="-740750"/>
              <a:ext cx="7885177" cy="6227119"/>
              <a:chOff x="0" y="-85725"/>
              <a:chExt cx="912520" cy="720648"/>
            </a:xfrm>
          </p:grpSpPr>
          <p:sp>
            <p:nvSpPr>
              <p:cNvPr id="803" name="Google Shape;803;p13"/>
              <p:cNvSpPr/>
              <p:nvPr/>
            </p:nvSpPr>
            <p:spPr>
              <a:xfrm>
                <a:off x="0" y="0"/>
                <a:ext cx="912520" cy="634923"/>
              </a:xfrm>
              <a:custGeom>
                <a:rect b="b" l="l" r="r" t="t"/>
                <a:pathLst>
                  <a:path extrusionOk="0" h="634923" w="912520">
                    <a:moveTo>
                      <a:pt x="0" y="0"/>
                    </a:moveTo>
                    <a:lnTo>
                      <a:pt x="709320" y="0"/>
                    </a:lnTo>
                    <a:lnTo>
                      <a:pt x="912520" y="317461"/>
                    </a:lnTo>
                    <a:lnTo>
                      <a:pt x="709320" y="634923"/>
                    </a:lnTo>
                    <a:lnTo>
                      <a:pt x="0" y="634923"/>
                    </a:lnTo>
                    <a:lnTo>
                      <a:pt x="203200" y="317461"/>
                    </a:lnTo>
                    <a:lnTo>
                      <a:pt x="0" y="0"/>
                    </a:lnTo>
                    <a:close/>
                  </a:path>
                </a:pathLst>
              </a:custGeom>
              <a:solidFill>
                <a:srgbClr val="2C8CCB"/>
              </a:solidFill>
              <a:ln>
                <a:noFill/>
              </a:ln>
            </p:spPr>
          </p:sp>
          <p:sp>
            <p:nvSpPr>
              <p:cNvPr id="804" name="Google Shape;804;p13"/>
              <p:cNvSpPr txBox="1"/>
              <p:nvPr/>
            </p:nvSpPr>
            <p:spPr>
              <a:xfrm>
                <a:off x="177800" y="-85725"/>
                <a:ext cx="658500" cy="720600"/>
              </a:xfrm>
              <a:prstGeom prst="rect">
                <a:avLst/>
              </a:prstGeom>
              <a:noFill/>
              <a:ln>
                <a:noFill/>
              </a:ln>
            </p:spPr>
            <p:txBody>
              <a:bodyPr anchorCtr="0" anchor="ctr" bIns="25400" lIns="25400" spcFirstLastPara="1" rIns="25400" wrap="square" tIns="25400">
                <a:noAutofit/>
              </a:bodyPr>
              <a:lstStyle/>
              <a:p>
                <a:pPr indent="0" lvl="0" marL="0" marR="0" rtl="0" algn="ctr">
                  <a:lnSpc>
                    <a:spcPct val="150016"/>
                  </a:lnSpc>
                  <a:spcBef>
                    <a:spcPts val="0"/>
                  </a:spcBef>
                  <a:spcAft>
                    <a:spcPts val="0"/>
                  </a:spcAft>
                  <a:buClr>
                    <a:srgbClr val="000000"/>
                  </a:buClr>
                  <a:buSzPts val="1500"/>
                  <a:buFont typeface="Arial"/>
                  <a:buNone/>
                </a:pPr>
                <a:r>
                  <a:rPr b="0" i="0" lang="en" sz="1500" u="none" cap="none" strike="noStrike">
                    <a:solidFill>
                      <a:srgbClr val="FFFFFF"/>
                    </a:solidFill>
                    <a:latin typeface="Arial"/>
                    <a:ea typeface="Arial"/>
                    <a:cs typeface="Arial"/>
                    <a:sym typeface="Arial"/>
                  </a:rPr>
                  <a:t>INPUT</a:t>
                </a:r>
                <a:endParaRPr b="0" i="0" sz="7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in the environment</a:t>
                </a:r>
                <a:endParaRPr b="0" i="0" sz="700" u="none" cap="none" strike="noStrike">
                  <a:solidFill>
                    <a:srgbClr val="000000"/>
                  </a:solidFill>
                  <a:latin typeface="Arial"/>
                  <a:ea typeface="Arial"/>
                  <a:cs typeface="Arial"/>
                  <a:sym typeface="Arial"/>
                </a:endParaRPr>
              </a:p>
            </p:txBody>
          </p:sp>
        </p:grpSp>
        <p:grpSp>
          <p:nvGrpSpPr>
            <p:cNvPr id="805" name="Google Shape;805;p13"/>
            <p:cNvGrpSpPr/>
            <p:nvPr/>
          </p:nvGrpSpPr>
          <p:grpSpPr>
            <a:xfrm>
              <a:off x="6609067" y="-740750"/>
              <a:ext cx="7885177" cy="6227119"/>
              <a:chOff x="0" y="-85725"/>
              <a:chExt cx="912520" cy="720648"/>
            </a:xfrm>
          </p:grpSpPr>
          <p:sp>
            <p:nvSpPr>
              <p:cNvPr id="806" name="Google Shape;806;p13"/>
              <p:cNvSpPr/>
              <p:nvPr/>
            </p:nvSpPr>
            <p:spPr>
              <a:xfrm>
                <a:off x="0" y="0"/>
                <a:ext cx="912520" cy="634923"/>
              </a:xfrm>
              <a:custGeom>
                <a:rect b="b" l="l" r="r" t="t"/>
                <a:pathLst>
                  <a:path extrusionOk="0" h="634923" w="912520">
                    <a:moveTo>
                      <a:pt x="0" y="0"/>
                    </a:moveTo>
                    <a:lnTo>
                      <a:pt x="709320" y="0"/>
                    </a:lnTo>
                    <a:lnTo>
                      <a:pt x="912520" y="317461"/>
                    </a:lnTo>
                    <a:lnTo>
                      <a:pt x="709320" y="634923"/>
                    </a:lnTo>
                    <a:lnTo>
                      <a:pt x="0" y="634923"/>
                    </a:lnTo>
                    <a:lnTo>
                      <a:pt x="203200" y="317461"/>
                    </a:lnTo>
                    <a:lnTo>
                      <a:pt x="0" y="0"/>
                    </a:lnTo>
                    <a:close/>
                  </a:path>
                </a:pathLst>
              </a:custGeom>
              <a:solidFill>
                <a:srgbClr val="36B7DA"/>
              </a:solidFill>
              <a:ln>
                <a:noFill/>
              </a:ln>
            </p:spPr>
          </p:sp>
          <p:sp>
            <p:nvSpPr>
              <p:cNvPr id="807" name="Google Shape;807;p13"/>
              <p:cNvSpPr txBox="1"/>
              <p:nvPr/>
            </p:nvSpPr>
            <p:spPr>
              <a:xfrm>
                <a:off x="177800" y="-85725"/>
                <a:ext cx="658500" cy="720600"/>
              </a:xfrm>
              <a:prstGeom prst="rect">
                <a:avLst/>
              </a:prstGeom>
              <a:noFill/>
              <a:ln>
                <a:noFill/>
              </a:ln>
            </p:spPr>
            <p:txBody>
              <a:bodyPr anchorCtr="0" anchor="ctr" bIns="25400" lIns="25400" spcFirstLastPara="1" rIns="25400" wrap="square" tIns="25400">
                <a:noAutofit/>
              </a:bodyPr>
              <a:lstStyle/>
              <a:p>
                <a:pPr indent="0" lvl="0" marL="0" marR="0" rtl="0" algn="ctr">
                  <a:lnSpc>
                    <a:spcPct val="150016"/>
                  </a:lnSpc>
                  <a:spcBef>
                    <a:spcPts val="0"/>
                  </a:spcBef>
                  <a:spcAft>
                    <a:spcPts val="0"/>
                  </a:spcAft>
                  <a:buClr>
                    <a:srgbClr val="000000"/>
                  </a:buClr>
                  <a:buSzPts val="1500"/>
                  <a:buFont typeface="Arial"/>
                  <a:buNone/>
                </a:pPr>
                <a:r>
                  <a:rPr b="0" i="0" lang="en" sz="1500" u="none" cap="none" strike="noStrike">
                    <a:solidFill>
                      <a:srgbClr val="FFFFFF"/>
                    </a:solidFill>
                    <a:latin typeface="Arial"/>
                    <a:ea typeface="Arial"/>
                    <a:cs typeface="Arial"/>
                    <a:sym typeface="Arial"/>
                  </a:rPr>
                  <a:t>Mediational</a:t>
                </a:r>
                <a:endParaRPr b="0" i="0" sz="700" u="none" cap="none" strike="noStrike">
                  <a:solidFill>
                    <a:srgbClr val="000000"/>
                  </a:solidFill>
                  <a:latin typeface="Arial"/>
                  <a:ea typeface="Arial"/>
                  <a:cs typeface="Arial"/>
                  <a:sym typeface="Arial"/>
                </a:endParaRPr>
              </a:p>
              <a:p>
                <a:pPr indent="0" lvl="0" marL="0" marR="0" rtl="0" algn="ctr">
                  <a:lnSpc>
                    <a:spcPct val="150016"/>
                  </a:lnSpc>
                  <a:spcBef>
                    <a:spcPts val="0"/>
                  </a:spcBef>
                  <a:spcAft>
                    <a:spcPts val="0"/>
                  </a:spcAft>
                  <a:buClr>
                    <a:srgbClr val="000000"/>
                  </a:buClr>
                  <a:buSzPts val="1500"/>
                  <a:buFont typeface="Arial"/>
                  <a:buNone/>
                </a:pPr>
                <a:r>
                  <a:rPr b="0" i="0" lang="en" sz="1500" u="none" cap="none" strike="noStrike">
                    <a:solidFill>
                      <a:srgbClr val="FFFFFF"/>
                    </a:solidFill>
                    <a:latin typeface="Arial"/>
                    <a:ea typeface="Arial"/>
                    <a:cs typeface="Arial"/>
                    <a:sym typeface="Arial"/>
                  </a:rPr>
                  <a:t>Processes</a:t>
                </a:r>
                <a:endParaRPr b="0" i="0" sz="7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Mental Event</a:t>
                </a:r>
                <a:endParaRPr b="0" i="0" sz="700" u="none" cap="none" strike="noStrike">
                  <a:solidFill>
                    <a:srgbClr val="000000"/>
                  </a:solidFill>
                  <a:latin typeface="Arial"/>
                  <a:ea typeface="Arial"/>
                  <a:cs typeface="Arial"/>
                  <a:sym typeface="Arial"/>
                </a:endParaRPr>
              </a:p>
            </p:txBody>
          </p:sp>
        </p:grpSp>
        <p:grpSp>
          <p:nvGrpSpPr>
            <p:cNvPr id="808" name="Google Shape;808;p13"/>
            <p:cNvGrpSpPr/>
            <p:nvPr/>
          </p:nvGrpSpPr>
          <p:grpSpPr>
            <a:xfrm>
              <a:off x="13218134" y="-740750"/>
              <a:ext cx="7885177" cy="6227119"/>
              <a:chOff x="0" y="-85725"/>
              <a:chExt cx="912520" cy="720648"/>
            </a:xfrm>
          </p:grpSpPr>
          <p:sp>
            <p:nvSpPr>
              <p:cNvPr id="809" name="Google Shape;809;p13"/>
              <p:cNvSpPr/>
              <p:nvPr/>
            </p:nvSpPr>
            <p:spPr>
              <a:xfrm>
                <a:off x="0" y="0"/>
                <a:ext cx="912520" cy="634923"/>
              </a:xfrm>
              <a:custGeom>
                <a:rect b="b" l="l" r="r" t="t"/>
                <a:pathLst>
                  <a:path extrusionOk="0" h="634923" w="912520">
                    <a:moveTo>
                      <a:pt x="0" y="0"/>
                    </a:moveTo>
                    <a:lnTo>
                      <a:pt x="709320" y="0"/>
                    </a:lnTo>
                    <a:lnTo>
                      <a:pt x="912520" y="317461"/>
                    </a:lnTo>
                    <a:lnTo>
                      <a:pt x="709320" y="634923"/>
                    </a:lnTo>
                    <a:lnTo>
                      <a:pt x="0" y="634923"/>
                    </a:lnTo>
                    <a:lnTo>
                      <a:pt x="203200" y="317461"/>
                    </a:lnTo>
                    <a:lnTo>
                      <a:pt x="0" y="0"/>
                    </a:lnTo>
                    <a:close/>
                  </a:path>
                </a:pathLst>
              </a:custGeom>
              <a:solidFill>
                <a:srgbClr val="3CBDBB"/>
              </a:solidFill>
              <a:ln>
                <a:noFill/>
              </a:ln>
            </p:spPr>
          </p:sp>
          <p:sp>
            <p:nvSpPr>
              <p:cNvPr id="810" name="Google Shape;810;p13"/>
              <p:cNvSpPr txBox="1"/>
              <p:nvPr/>
            </p:nvSpPr>
            <p:spPr>
              <a:xfrm>
                <a:off x="177800" y="-85725"/>
                <a:ext cx="658500" cy="720600"/>
              </a:xfrm>
              <a:prstGeom prst="rect">
                <a:avLst/>
              </a:prstGeom>
              <a:noFill/>
              <a:ln>
                <a:noFill/>
              </a:ln>
            </p:spPr>
            <p:txBody>
              <a:bodyPr anchorCtr="0" anchor="ctr" bIns="25400" lIns="25400" spcFirstLastPara="1" rIns="25400" wrap="square" tIns="25400">
                <a:noAutofit/>
              </a:bodyPr>
              <a:lstStyle/>
              <a:p>
                <a:pPr indent="0" lvl="0" marL="0" marR="0" rtl="0" algn="ctr">
                  <a:lnSpc>
                    <a:spcPct val="150016"/>
                  </a:lnSpc>
                  <a:spcBef>
                    <a:spcPts val="0"/>
                  </a:spcBef>
                  <a:spcAft>
                    <a:spcPts val="0"/>
                  </a:spcAft>
                  <a:buClr>
                    <a:srgbClr val="000000"/>
                  </a:buClr>
                  <a:buSzPts val="1500"/>
                  <a:buFont typeface="Arial"/>
                  <a:buNone/>
                </a:pPr>
                <a:r>
                  <a:rPr b="0" i="0" lang="en" sz="1500" u="none" cap="none" strike="noStrike">
                    <a:solidFill>
                      <a:srgbClr val="FFFFFF"/>
                    </a:solidFill>
                    <a:latin typeface="Arial"/>
                    <a:ea typeface="Arial"/>
                    <a:cs typeface="Arial"/>
                    <a:sym typeface="Arial"/>
                  </a:rPr>
                  <a:t>Output </a:t>
                </a:r>
                <a:endParaRPr b="0" i="0" sz="700" u="none" cap="none" strike="noStrike">
                  <a:solidFill>
                    <a:srgbClr val="000000"/>
                  </a:solidFill>
                  <a:latin typeface="Arial"/>
                  <a:ea typeface="Arial"/>
                  <a:cs typeface="Arial"/>
                  <a:sym typeface="Arial"/>
                </a:endParaRPr>
              </a:p>
              <a:p>
                <a:pPr indent="0" lvl="0" marL="0" marR="0" rtl="0" algn="ctr">
                  <a:lnSpc>
                    <a:spcPct val="150016"/>
                  </a:lnSpc>
                  <a:spcBef>
                    <a:spcPts val="0"/>
                  </a:spcBef>
                  <a:spcAft>
                    <a:spcPts val="0"/>
                  </a:spcAft>
                  <a:buClr>
                    <a:srgbClr val="000000"/>
                  </a:buClr>
                  <a:buSzPts val="1500"/>
                  <a:buFont typeface="Arial"/>
                  <a:buNone/>
                </a:pPr>
                <a:r>
                  <a:rPr b="0" i="0" lang="en" sz="1500" u="none" cap="none" strike="noStrike">
                    <a:solidFill>
                      <a:srgbClr val="FFFFFF"/>
                    </a:solidFill>
                    <a:latin typeface="Arial"/>
                    <a:ea typeface="Arial"/>
                    <a:cs typeface="Arial"/>
                    <a:sym typeface="Arial"/>
                  </a:rPr>
                  <a:t>Behaviour</a:t>
                </a:r>
                <a:endParaRPr b="0" i="0" sz="700" u="none" cap="none" strike="noStrike">
                  <a:solidFill>
                    <a:srgbClr val="000000"/>
                  </a:solidFill>
                  <a:latin typeface="Arial"/>
                  <a:ea typeface="Arial"/>
                  <a:cs typeface="Arial"/>
                  <a:sym typeface="Arial"/>
                </a:endParaRPr>
              </a:p>
            </p:txBody>
          </p:sp>
        </p:grpSp>
      </p:grpSp>
      <p:sp>
        <p:nvSpPr>
          <p:cNvPr id="811" name="Google Shape;811;p13"/>
          <p:cNvSpPr/>
          <p:nvPr/>
        </p:nvSpPr>
        <p:spPr>
          <a:xfrm rot="10800000">
            <a:off x="6323127" y="4116577"/>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2" name="Google Shape;812;p13"/>
          <p:cNvGrpSpPr/>
          <p:nvPr/>
        </p:nvGrpSpPr>
        <p:grpSpPr>
          <a:xfrm>
            <a:off x="-444089" y="3109602"/>
            <a:ext cx="2560434" cy="561594"/>
            <a:chOff x="2871050" y="2458250"/>
            <a:chExt cx="1107550" cy="242925"/>
          </a:xfrm>
        </p:grpSpPr>
        <p:sp>
          <p:nvSpPr>
            <p:cNvPr id="813" name="Google Shape;813;p13"/>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3"/>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6" name="Google Shape;816;p13"/>
          <p:cNvGrpSpPr/>
          <p:nvPr/>
        </p:nvGrpSpPr>
        <p:grpSpPr>
          <a:xfrm>
            <a:off x="6619477" y="711651"/>
            <a:ext cx="1441459" cy="315279"/>
            <a:chOff x="4290125" y="2631325"/>
            <a:chExt cx="500750" cy="109525"/>
          </a:xfrm>
        </p:grpSpPr>
        <p:sp>
          <p:nvSpPr>
            <p:cNvPr id="817" name="Google Shape;817;p13"/>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3"/>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0" name="Google Shape;820;p13"/>
          <p:cNvSpPr txBox="1"/>
          <p:nvPr/>
        </p:nvSpPr>
        <p:spPr>
          <a:xfrm>
            <a:off x="2552150" y="909650"/>
            <a:ext cx="37710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800"/>
              <a:buFont typeface="Arial"/>
              <a:buNone/>
            </a:pPr>
            <a:r>
              <a:rPr b="0" i="0" lang="en" sz="3800" u="none" cap="none" strike="noStrike">
                <a:solidFill>
                  <a:schemeClr val="dk1"/>
                </a:solidFill>
                <a:latin typeface="Playfair Display"/>
                <a:ea typeface="Playfair Display"/>
                <a:cs typeface="Playfair Display"/>
                <a:sym typeface="Playfair Display"/>
              </a:rPr>
              <a:t>Cognitive Model</a:t>
            </a:r>
            <a:endParaRPr b="0" i="0" sz="3800" u="none" cap="none" strike="noStrike">
              <a:solidFill>
                <a:schemeClr val="dk1"/>
              </a:solidFill>
              <a:latin typeface="Playfair Display"/>
              <a:ea typeface="Playfair Display"/>
              <a:cs typeface="Playfair Display"/>
              <a:sym typeface="Playfair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pic>
        <p:nvPicPr>
          <p:cNvPr id="825" name="Google Shape;825;p14"/>
          <p:cNvPicPr preferRelativeResize="0"/>
          <p:nvPr/>
        </p:nvPicPr>
        <p:blipFill rotWithShape="1">
          <a:blip r:embed="rId3">
            <a:alphaModFix/>
          </a:blip>
          <a:srcRect b="0" l="0" r="0" t="0"/>
          <a:stretch/>
        </p:blipFill>
        <p:spPr>
          <a:xfrm>
            <a:off x="-924624" y="2376000"/>
            <a:ext cx="3534091" cy="3358975"/>
          </a:xfrm>
          <a:prstGeom prst="rect">
            <a:avLst/>
          </a:prstGeom>
          <a:noFill/>
          <a:ln>
            <a:noFill/>
          </a:ln>
        </p:spPr>
      </p:pic>
      <p:pic>
        <p:nvPicPr>
          <p:cNvPr id="826" name="Google Shape;826;p14"/>
          <p:cNvPicPr preferRelativeResize="0"/>
          <p:nvPr/>
        </p:nvPicPr>
        <p:blipFill rotWithShape="1">
          <a:blip r:embed="rId4">
            <a:alphaModFix/>
          </a:blip>
          <a:srcRect b="0" l="0" r="0" t="0"/>
          <a:stretch/>
        </p:blipFill>
        <p:spPr>
          <a:xfrm>
            <a:off x="7848726" y="658900"/>
            <a:ext cx="2248500" cy="3358974"/>
          </a:xfrm>
          <a:prstGeom prst="rect">
            <a:avLst/>
          </a:prstGeom>
          <a:noFill/>
          <a:ln>
            <a:noFill/>
          </a:ln>
        </p:spPr>
      </p:pic>
      <p:sp>
        <p:nvSpPr>
          <p:cNvPr id="827" name="Google Shape;827;p14"/>
          <p:cNvSpPr/>
          <p:nvPr/>
        </p:nvSpPr>
        <p:spPr>
          <a:xfrm>
            <a:off x="695582" y="1528300"/>
            <a:ext cx="599700" cy="599700"/>
          </a:xfrm>
          <a:prstGeom prst="rect">
            <a:avLst/>
          </a:prstGeom>
          <a:solidFill>
            <a:schemeClr val="dk2"/>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4"/>
          <p:cNvSpPr/>
          <p:nvPr/>
        </p:nvSpPr>
        <p:spPr>
          <a:xfrm>
            <a:off x="4983307" y="1528288"/>
            <a:ext cx="599700" cy="599700"/>
          </a:xfrm>
          <a:prstGeom prst="rect">
            <a:avLst/>
          </a:prstGeom>
          <a:solidFill>
            <a:schemeClr val="dk2"/>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4"/>
          <p:cNvSpPr txBox="1"/>
          <p:nvPr>
            <p:ph idx="1" type="subTitle"/>
          </p:nvPr>
        </p:nvSpPr>
        <p:spPr>
          <a:xfrm>
            <a:off x="564973" y="2565050"/>
            <a:ext cx="3597900" cy="12147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Hindered development of sensorimotor intelligence.</a:t>
            </a:r>
            <a:endParaRPr/>
          </a:p>
          <a:p>
            <a:pPr indent="-317500" lvl="0" marL="457200" rtl="0" algn="l">
              <a:lnSpc>
                <a:spcPct val="100000"/>
              </a:lnSpc>
              <a:spcBef>
                <a:spcPts val="0"/>
              </a:spcBef>
              <a:spcAft>
                <a:spcPts val="0"/>
              </a:spcAft>
              <a:buSzPts val="1400"/>
              <a:buChar char="●"/>
            </a:pPr>
            <a:r>
              <a:rPr lang="en"/>
              <a:t>Left in the state of black silence</a:t>
            </a:r>
            <a:endParaRPr/>
          </a:p>
          <a:p>
            <a:pPr indent="-317500" lvl="0" marL="457200" rtl="0" algn="l">
              <a:lnSpc>
                <a:spcPct val="100000"/>
              </a:lnSpc>
              <a:spcBef>
                <a:spcPts val="0"/>
              </a:spcBef>
              <a:spcAft>
                <a:spcPts val="0"/>
              </a:spcAft>
              <a:buSzPts val="1400"/>
              <a:buChar char="●"/>
            </a:pPr>
            <a:r>
              <a:rPr lang="en"/>
              <a:t>Michelle imitates Debraj without understanding the </a:t>
            </a:r>
            <a:r>
              <a:rPr b="1" lang="en"/>
              <a:t>“WHY” </a:t>
            </a:r>
            <a:r>
              <a:rPr lang="en"/>
              <a:t>and </a:t>
            </a:r>
            <a:r>
              <a:rPr b="1" lang="en"/>
              <a:t>“WHAT”</a:t>
            </a:r>
            <a:endParaRPr b="1"/>
          </a:p>
          <a:p>
            <a:pPr indent="-317500" lvl="0" marL="457200" rtl="0" algn="l">
              <a:lnSpc>
                <a:spcPct val="100000"/>
              </a:lnSpc>
              <a:spcBef>
                <a:spcPts val="0"/>
              </a:spcBef>
              <a:spcAft>
                <a:spcPts val="0"/>
              </a:spcAft>
              <a:buSzPts val="1400"/>
              <a:buChar char="●"/>
            </a:pPr>
            <a:r>
              <a:rPr lang="en"/>
              <a:t>She is still unable to associate any meaning to objects and has no concept of language or symbols.</a:t>
            </a:r>
            <a:endParaRPr/>
          </a:p>
          <a:p>
            <a:pPr indent="0" lvl="0" marL="0" rtl="0" algn="l">
              <a:lnSpc>
                <a:spcPct val="100000"/>
              </a:lnSpc>
              <a:spcBef>
                <a:spcPts val="0"/>
              </a:spcBef>
              <a:spcAft>
                <a:spcPts val="0"/>
              </a:spcAft>
              <a:buSzPts val="1400"/>
              <a:buNone/>
            </a:pPr>
            <a:r>
              <a:t/>
            </a:r>
            <a:endParaRPr/>
          </a:p>
        </p:txBody>
      </p:sp>
      <p:sp>
        <p:nvSpPr>
          <p:cNvPr id="830" name="Google Shape;830;p14"/>
          <p:cNvSpPr txBox="1"/>
          <p:nvPr>
            <p:ph idx="2" type="subTitle"/>
          </p:nvPr>
        </p:nvSpPr>
        <p:spPr>
          <a:xfrm>
            <a:off x="564982" y="2228350"/>
            <a:ext cx="2802900" cy="447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Sensorimotor</a:t>
            </a:r>
            <a:endParaRPr/>
          </a:p>
        </p:txBody>
      </p:sp>
      <p:sp>
        <p:nvSpPr>
          <p:cNvPr id="831" name="Google Shape;831;p14"/>
          <p:cNvSpPr txBox="1"/>
          <p:nvPr>
            <p:ph idx="3" type="subTitle"/>
          </p:nvPr>
        </p:nvSpPr>
        <p:spPr>
          <a:xfrm>
            <a:off x="4852796" y="2645550"/>
            <a:ext cx="3722400" cy="12147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Enter Debjraj Sahai.</a:t>
            </a:r>
            <a:endParaRPr/>
          </a:p>
          <a:p>
            <a:pPr indent="-317500" lvl="0" marL="457200" rtl="0" algn="l">
              <a:lnSpc>
                <a:spcPct val="100000"/>
              </a:lnSpc>
              <a:spcBef>
                <a:spcPts val="0"/>
              </a:spcBef>
              <a:spcAft>
                <a:spcPts val="0"/>
              </a:spcAft>
              <a:buSzPts val="1400"/>
              <a:buChar char="●"/>
            </a:pPr>
            <a:r>
              <a:rPr lang="en"/>
              <a:t>Michelle’s breakthrough movement - </a:t>
            </a:r>
            <a:r>
              <a:rPr b="1" lang="en"/>
              <a:t>“Woah tah”</a:t>
            </a:r>
            <a:endParaRPr b="1"/>
          </a:p>
          <a:p>
            <a:pPr indent="-317500" lvl="0" marL="457200" rtl="0" algn="l">
              <a:lnSpc>
                <a:spcPct val="100000"/>
              </a:lnSpc>
              <a:spcBef>
                <a:spcPts val="0"/>
              </a:spcBef>
              <a:spcAft>
                <a:spcPts val="0"/>
              </a:spcAft>
              <a:buSzPts val="1400"/>
              <a:buChar char="●"/>
            </a:pPr>
            <a:r>
              <a:rPr lang="en"/>
              <a:t>manual alphabet helped her access the world of language and culture</a:t>
            </a:r>
            <a:endParaRPr/>
          </a:p>
          <a:p>
            <a:pPr indent="-317500" lvl="0" marL="457200" rtl="0" algn="l">
              <a:lnSpc>
                <a:spcPct val="100000"/>
              </a:lnSpc>
              <a:spcBef>
                <a:spcPts val="0"/>
              </a:spcBef>
              <a:spcAft>
                <a:spcPts val="0"/>
              </a:spcAft>
              <a:buSzPts val="1400"/>
              <a:buChar char="●"/>
            </a:pPr>
            <a:r>
              <a:rPr lang="en"/>
              <a:t>She also has developed her method of learning to say basic sounds by feeling and imitating the lip movements of others.</a:t>
            </a:r>
            <a:endParaRPr/>
          </a:p>
        </p:txBody>
      </p:sp>
      <p:sp>
        <p:nvSpPr>
          <p:cNvPr id="832" name="Google Shape;832;p14"/>
          <p:cNvSpPr txBox="1"/>
          <p:nvPr>
            <p:ph idx="4" type="subTitle"/>
          </p:nvPr>
        </p:nvSpPr>
        <p:spPr>
          <a:xfrm>
            <a:off x="4852793" y="2228350"/>
            <a:ext cx="2802900" cy="447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Pre-operational</a:t>
            </a:r>
            <a:endParaRPr/>
          </a:p>
        </p:txBody>
      </p:sp>
      <p:sp>
        <p:nvSpPr>
          <p:cNvPr id="833" name="Google Shape;833;p14"/>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Stages of Michelle’s Cognitive Development</a:t>
            </a:r>
            <a:endParaRPr/>
          </a:p>
        </p:txBody>
      </p:sp>
      <p:cxnSp>
        <p:nvCxnSpPr>
          <p:cNvPr id="834" name="Google Shape;834;p14"/>
          <p:cNvCxnSpPr/>
          <p:nvPr/>
        </p:nvCxnSpPr>
        <p:spPr>
          <a:xfrm>
            <a:off x="4572000" y="1180200"/>
            <a:ext cx="0" cy="4145400"/>
          </a:xfrm>
          <a:prstGeom prst="straightConnector1">
            <a:avLst/>
          </a:prstGeom>
          <a:noFill/>
          <a:ln cap="flat" cmpd="sng" w="9525">
            <a:solidFill>
              <a:schemeClr val="dk1"/>
            </a:solidFill>
            <a:prstDash val="solid"/>
            <a:round/>
            <a:headEnd len="sm" w="sm" type="none"/>
            <a:tailEnd len="sm" w="sm" type="none"/>
          </a:ln>
        </p:spPr>
      </p:cxnSp>
      <p:cxnSp>
        <p:nvCxnSpPr>
          <p:cNvPr id="835" name="Google Shape;835;p14"/>
          <p:cNvCxnSpPr/>
          <p:nvPr/>
        </p:nvCxnSpPr>
        <p:spPr>
          <a:xfrm>
            <a:off x="-57150" y="1185925"/>
            <a:ext cx="9258300" cy="0"/>
          </a:xfrm>
          <a:prstGeom prst="straightConnector1">
            <a:avLst/>
          </a:prstGeom>
          <a:noFill/>
          <a:ln cap="flat" cmpd="sng" w="9525">
            <a:solidFill>
              <a:schemeClr val="dk1"/>
            </a:solidFill>
            <a:prstDash val="solid"/>
            <a:round/>
            <a:headEnd len="sm" w="sm" type="none"/>
            <a:tailEnd len="sm" w="sm" type="none"/>
          </a:ln>
        </p:spPr>
      </p:cxnSp>
      <p:sp>
        <p:nvSpPr>
          <p:cNvPr id="836" name="Google Shape;836;p14"/>
          <p:cNvSpPr/>
          <p:nvPr/>
        </p:nvSpPr>
        <p:spPr>
          <a:xfrm rot="10800000">
            <a:off x="4291195" y="4410064"/>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7" name="Google Shape;837;p14"/>
          <p:cNvGrpSpPr/>
          <p:nvPr/>
        </p:nvGrpSpPr>
        <p:grpSpPr>
          <a:xfrm>
            <a:off x="852941" y="1645605"/>
            <a:ext cx="284958" cy="365078"/>
            <a:chOff x="1553291" y="1913205"/>
            <a:chExt cx="284958" cy="365078"/>
          </a:xfrm>
        </p:grpSpPr>
        <p:sp>
          <p:nvSpPr>
            <p:cNvPr id="838" name="Google Shape;838;p14"/>
            <p:cNvSpPr/>
            <p:nvPr/>
          </p:nvSpPr>
          <p:spPr>
            <a:xfrm>
              <a:off x="1558691" y="2155586"/>
              <a:ext cx="274261" cy="117297"/>
            </a:xfrm>
            <a:custGeom>
              <a:rect b="b" l="l" r="r" t="t"/>
              <a:pathLst>
                <a:path extrusionOk="0" h="4474" w="10461">
                  <a:moveTo>
                    <a:pt x="3582" y="1"/>
                  </a:moveTo>
                  <a:cubicBezTo>
                    <a:pt x="3499" y="124"/>
                    <a:pt x="3376" y="211"/>
                    <a:pt x="3235" y="254"/>
                  </a:cubicBezTo>
                  <a:lnTo>
                    <a:pt x="939" y="928"/>
                  </a:lnTo>
                  <a:cubicBezTo>
                    <a:pt x="381" y="1091"/>
                    <a:pt x="0" y="1602"/>
                    <a:pt x="0" y="2185"/>
                  </a:cubicBezTo>
                  <a:lnTo>
                    <a:pt x="0" y="4474"/>
                  </a:lnTo>
                  <a:lnTo>
                    <a:pt x="10460" y="4474"/>
                  </a:lnTo>
                  <a:lnTo>
                    <a:pt x="10460" y="2181"/>
                  </a:lnTo>
                  <a:cubicBezTo>
                    <a:pt x="10460" y="1602"/>
                    <a:pt x="10076" y="1091"/>
                    <a:pt x="9522" y="928"/>
                  </a:cubicBezTo>
                  <a:lnTo>
                    <a:pt x="7226" y="254"/>
                  </a:lnTo>
                  <a:cubicBezTo>
                    <a:pt x="7085" y="211"/>
                    <a:pt x="6961" y="124"/>
                    <a:pt x="68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
            <p:cNvSpPr/>
            <p:nvPr/>
          </p:nvSpPr>
          <p:spPr>
            <a:xfrm>
              <a:off x="1628194" y="2215702"/>
              <a:ext cx="135151" cy="57180"/>
            </a:xfrm>
            <a:custGeom>
              <a:rect b="b" l="l" r="r" t="t"/>
              <a:pathLst>
                <a:path extrusionOk="0" h="2181" w="5155">
                  <a:moveTo>
                    <a:pt x="2579" y="0"/>
                  </a:moveTo>
                  <a:cubicBezTo>
                    <a:pt x="1304" y="0"/>
                    <a:pt x="214" y="920"/>
                    <a:pt x="1" y="2181"/>
                  </a:cubicBezTo>
                  <a:lnTo>
                    <a:pt x="5154" y="2181"/>
                  </a:lnTo>
                  <a:cubicBezTo>
                    <a:pt x="4941" y="920"/>
                    <a:pt x="3854" y="0"/>
                    <a:pt x="25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4"/>
            <p:cNvSpPr/>
            <p:nvPr/>
          </p:nvSpPr>
          <p:spPr>
            <a:xfrm>
              <a:off x="1632284" y="2155586"/>
              <a:ext cx="127076" cy="25850"/>
            </a:xfrm>
            <a:custGeom>
              <a:rect b="b" l="l" r="r" t="t"/>
              <a:pathLst>
                <a:path extrusionOk="0" h="986" w="4847">
                  <a:moveTo>
                    <a:pt x="775" y="1"/>
                  </a:moveTo>
                  <a:cubicBezTo>
                    <a:pt x="692" y="120"/>
                    <a:pt x="569" y="211"/>
                    <a:pt x="428" y="251"/>
                  </a:cubicBezTo>
                  <a:lnTo>
                    <a:pt x="0" y="377"/>
                  </a:lnTo>
                  <a:cubicBezTo>
                    <a:pt x="746" y="779"/>
                    <a:pt x="1579" y="986"/>
                    <a:pt x="2423" y="986"/>
                  </a:cubicBezTo>
                  <a:cubicBezTo>
                    <a:pt x="3267" y="986"/>
                    <a:pt x="4100" y="779"/>
                    <a:pt x="4846" y="377"/>
                  </a:cubicBezTo>
                  <a:lnTo>
                    <a:pt x="4419" y="251"/>
                  </a:lnTo>
                  <a:cubicBezTo>
                    <a:pt x="4278" y="211"/>
                    <a:pt x="4154" y="120"/>
                    <a:pt x="4071" y="1"/>
                  </a:cubicBezTo>
                  <a:close/>
                </a:path>
              </a:pathLst>
            </a:custGeom>
            <a:solidFill>
              <a:srgbClr val="00000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4"/>
            <p:cNvSpPr/>
            <p:nvPr/>
          </p:nvSpPr>
          <p:spPr>
            <a:xfrm>
              <a:off x="1747169" y="1918579"/>
              <a:ext cx="68690" cy="68585"/>
            </a:xfrm>
            <a:custGeom>
              <a:rect b="b" l="l" r="r" t="t"/>
              <a:pathLst>
                <a:path extrusionOk="0" h="2616" w="2620">
                  <a:moveTo>
                    <a:pt x="1312" y="1"/>
                  </a:moveTo>
                  <a:cubicBezTo>
                    <a:pt x="587" y="1"/>
                    <a:pt x="1" y="588"/>
                    <a:pt x="1" y="1308"/>
                  </a:cubicBezTo>
                  <a:cubicBezTo>
                    <a:pt x="1" y="2029"/>
                    <a:pt x="587" y="2616"/>
                    <a:pt x="1312" y="2616"/>
                  </a:cubicBezTo>
                  <a:cubicBezTo>
                    <a:pt x="2032" y="2616"/>
                    <a:pt x="2619" y="2029"/>
                    <a:pt x="2619" y="1308"/>
                  </a:cubicBezTo>
                  <a:cubicBezTo>
                    <a:pt x="2619" y="588"/>
                    <a:pt x="2032" y="1"/>
                    <a:pt x="13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4"/>
            <p:cNvSpPr/>
            <p:nvPr/>
          </p:nvSpPr>
          <p:spPr>
            <a:xfrm>
              <a:off x="1770057" y="1941467"/>
              <a:ext cx="22914" cy="22809"/>
            </a:xfrm>
            <a:custGeom>
              <a:rect b="b" l="l" r="r" t="t"/>
              <a:pathLst>
                <a:path extrusionOk="0" h="870" w="874">
                  <a:moveTo>
                    <a:pt x="439" y="1"/>
                  </a:moveTo>
                  <a:cubicBezTo>
                    <a:pt x="196" y="1"/>
                    <a:pt x="0" y="196"/>
                    <a:pt x="0" y="435"/>
                  </a:cubicBezTo>
                  <a:cubicBezTo>
                    <a:pt x="0" y="674"/>
                    <a:pt x="196" y="870"/>
                    <a:pt x="439" y="870"/>
                  </a:cubicBezTo>
                  <a:cubicBezTo>
                    <a:pt x="678" y="870"/>
                    <a:pt x="873" y="674"/>
                    <a:pt x="873" y="435"/>
                  </a:cubicBezTo>
                  <a:cubicBezTo>
                    <a:pt x="873" y="196"/>
                    <a:pt x="678" y="1"/>
                    <a:pt x="4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4"/>
            <p:cNvSpPr/>
            <p:nvPr/>
          </p:nvSpPr>
          <p:spPr>
            <a:xfrm>
              <a:off x="1575785" y="1918579"/>
              <a:ext cx="68585" cy="68585"/>
            </a:xfrm>
            <a:custGeom>
              <a:rect b="b" l="l" r="r" t="t"/>
              <a:pathLst>
                <a:path extrusionOk="0" h="2616" w="2616">
                  <a:moveTo>
                    <a:pt x="1308" y="1"/>
                  </a:moveTo>
                  <a:cubicBezTo>
                    <a:pt x="587" y="1"/>
                    <a:pt x="0" y="588"/>
                    <a:pt x="0" y="1308"/>
                  </a:cubicBezTo>
                  <a:cubicBezTo>
                    <a:pt x="0" y="2029"/>
                    <a:pt x="587" y="2616"/>
                    <a:pt x="1308" y="2616"/>
                  </a:cubicBezTo>
                  <a:cubicBezTo>
                    <a:pt x="2032" y="2616"/>
                    <a:pt x="2615" y="2029"/>
                    <a:pt x="2615" y="1308"/>
                  </a:cubicBezTo>
                  <a:cubicBezTo>
                    <a:pt x="2615" y="588"/>
                    <a:pt x="2032" y="1"/>
                    <a:pt x="13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4"/>
            <p:cNvSpPr/>
            <p:nvPr/>
          </p:nvSpPr>
          <p:spPr>
            <a:xfrm>
              <a:off x="1598673" y="1941467"/>
              <a:ext cx="22809" cy="22809"/>
            </a:xfrm>
            <a:custGeom>
              <a:rect b="b" l="l" r="r" t="t"/>
              <a:pathLst>
                <a:path extrusionOk="0" h="870" w="870">
                  <a:moveTo>
                    <a:pt x="435" y="1"/>
                  </a:moveTo>
                  <a:cubicBezTo>
                    <a:pt x="196" y="1"/>
                    <a:pt x="0" y="196"/>
                    <a:pt x="0" y="435"/>
                  </a:cubicBezTo>
                  <a:cubicBezTo>
                    <a:pt x="0" y="674"/>
                    <a:pt x="196" y="870"/>
                    <a:pt x="435" y="870"/>
                  </a:cubicBezTo>
                  <a:cubicBezTo>
                    <a:pt x="674" y="870"/>
                    <a:pt x="869" y="674"/>
                    <a:pt x="869" y="435"/>
                  </a:cubicBezTo>
                  <a:cubicBezTo>
                    <a:pt x="869" y="196"/>
                    <a:pt x="674" y="1"/>
                    <a:pt x="4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4"/>
            <p:cNvSpPr/>
            <p:nvPr/>
          </p:nvSpPr>
          <p:spPr>
            <a:xfrm>
              <a:off x="1578643" y="1929984"/>
              <a:ext cx="234358" cy="234358"/>
            </a:xfrm>
            <a:custGeom>
              <a:rect b="b" l="l" r="r" t="t"/>
              <a:pathLst>
                <a:path extrusionOk="0" h="8939" w="8939">
                  <a:moveTo>
                    <a:pt x="4469" y="1"/>
                  </a:moveTo>
                  <a:cubicBezTo>
                    <a:pt x="2003" y="1"/>
                    <a:pt x="0" y="2003"/>
                    <a:pt x="0" y="4470"/>
                  </a:cubicBezTo>
                  <a:cubicBezTo>
                    <a:pt x="0" y="6936"/>
                    <a:pt x="2003" y="8939"/>
                    <a:pt x="4469" y="8939"/>
                  </a:cubicBezTo>
                  <a:cubicBezTo>
                    <a:pt x="6936" y="8939"/>
                    <a:pt x="8938" y="6936"/>
                    <a:pt x="8938" y="4470"/>
                  </a:cubicBezTo>
                  <a:cubicBezTo>
                    <a:pt x="8938" y="2003"/>
                    <a:pt x="6936" y="1"/>
                    <a:pt x="44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4"/>
            <p:cNvSpPr/>
            <p:nvPr/>
          </p:nvSpPr>
          <p:spPr>
            <a:xfrm>
              <a:off x="1621561" y="1981449"/>
              <a:ext cx="148522" cy="148627"/>
            </a:xfrm>
            <a:custGeom>
              <a:rect b="b" l="l" r="r" t="t"/>
              <a:pathLst>
                <a:path extrusionOk="0" h="5669" w="5665">
                  <a:moveTo>
                    <a:pt x="2832" y="0"/>
                  </a:moveTo>
                  <a:cubicBezTo>
                    <a:pt x="1268" y="0"/>
                    <a:pt x="0" y="1268"/>
                    <a:pt x="0" y="2833"/>
                  </a:cubicBezTo>
                  <a:cubicBezTo>
                    <a:pt x="0" y="4397"/>
                    <a:pt x="1268" y="5668"/>
                    <a:pt x="2832" y="5668"/>
                  </a:cubicBezTo>
                  <a:cubicBezTo>
                    <a:pt x="4397" y="5668"/>
                    <a:pt x="5664" y="4397"/>
                    <a:pt x="5664" y="2833"/>
                  </a:cubicBezTo>
                  <a:cubicBezTo>
                    <a:pt x="5664" y="1268"/>
                    <a:pt x="4397" y="0"/>
                    <a:pt x="283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4"/>
            <p:cNvSpPr/>
            <p:nvPr/>
          </p:nvSpPr>
          <p:spPr>
            <a:xfrm>
              <a:off x="1620984" y="1981396"/>
              <a:ext cx="86334" cy="148627"/>
            </a:xfrm>
            <a:custGeom>
              <a:rect b="b" l="l" r="r" t="t"/>
              <a:pathLst>
                <a:path extrusionOk="0" h="5669" w="3293">
                  <a:moveTo>
                    <a:pt x="2829" y="1"/>
                  </a:moveTo>
                  <a:cubicBezTo>
                    <a:pt x="1298" y="1"/>
                    <a:pt x="0" y="1247"/>
                    <a:pt x="0" y="2835"/>
                  </a:cubicBezTo>
                  <a:cubicBezTo>
                    <a:pt x="0" y="4425"/>
                    <a:pt x="1297" y="5669"/>
                    <a:pt x="2828" y="5669"/>
                  </a:cubicBezTo>
                  <a:cubicBezTo>
                    <a:pt x="2981" y="5669"/>
                    <a:pt x="3136" y="5656"/>
                    <a:pt x="3292" y="5631"/>
                  </a:cubicBezTo>
                  <a:cubicBezTo>
                    <a:pt x="1913" y="5421"/>
                    <a:pt x="895" y="4233"/>
                    <a:pt x="895" y="2835"/>
                  </a:cubicBezTo>
                  <a:cubicBezTo>
                    <a:pt x="895" y="1440"/>
                    <a:pt x="1913" y="252"/>
                    <a:pt x="3292" y="39"/>
                  </a:cubicBezTo>
                  <a:cubicBezTo>
                    <a:pt x="3136" y="13"/>
                    <a:pt x="2982" y="1"/>
                    <a:pt x="2829" y="1"/>
                  </a:cubicBezTo>
                  <a:close/>
                </a:path>
              </a:pathLst>
            </a:custGeom>
            <a:solidFill>
              <a:srgbClr val="00000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4"/>
            <p:cNvSpPr/>
            <p:nvPr/>
          </p:nvSpPr>
          <p:spPr>
            <a:xfrm>
              <a:off x="1670063" y="2075727"/>
              <a:ext cx="51491" cy="22835"/>
            </a:xfrm>
            <a:custGeom>
              <a:rect b="b" l="l" r="r" t="t"/>
              <a:pathLst>
                <a:path extrusionOk="0" h="871" w="1964">
                  <a:moveTo>
                    <a:pt x="1" y="1"/>
                  </a:moveTo>
                  <a:cubicBezTo>
                    <a:pt x="1" y="483"/>
                    <a:pt x="439" y="870"/>
                    <a:pt x="982" y="870"/>
                  </a:cubicBezTo>
                  <a:cubicBezTo>
                    <a:pt x="1522" y="870"/>
                    <a:pt x="1964" y="483"/>
                    <a:pt x="196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4"/>
            <p:cNvSpPr/>
            <p:nvPr/>
          </p:nvSpPr>
          <p:spPr>
            <a:xfrm>
              <a:off x="1564197" y="1956857"/>
              <a:ext cx="221931" cy="207407"/>
            </a:xfrm>
            <a:custGeom>
              <a:rect b="b" l="l" r="r" t="t"/>
              <a:pathLst>
                <a:path extrusionOk="0" h="7911" w="8465">
                  <a:moveTo>
                    <a:pt x="2174" y="0"/>
                  </a:moveTo>
                  <a:lnTo>
                    <a:pt x="2174" y="0"/>
                  </a:lnTo>
                  <a:cubicBezTo>
                    <a:pt x="145" y="1677"/>
                    <a:pt x="1" y="4741"/>
                    <a:pt x="1862" y="6603"/>
                  </a:cubicBezTo>
                  <a:cubicBezTo>
                    <a:pt x="2738" y="7479"/>
                    <a:pt x="3881" y="7911"/>
                    <a:pt x="5020" y="7911"/>
                  </a:cubicBezTo>
                  <a:cubicBezTo>
                    <a:pt x="6301" y="7911"/>
                    <a:pt x="7577" y="7365"/>
                    <a:pt x="8465" y="6291"/>
                  </a:cubicBezTo>
                  <a:lnTo>
                    <a:pt x="8465" y="6291"/>
                  </a:lnTo>
                  <a:cubicBezTo>
                    <a:pt x="7668" y="6951"/>
                    <a:pt x="6667" y="7313"/>
                    <a:pt x="5633" y="7313"/>
                  </a:cubicBezTo>
                  <a:cubicBezTo>
                    <a:pt x="5628" y="7313"/>
                    <a:pt x="5623" y="7313"/>
                    <a:pt x="5618" y="7313"/>
                  </a:cubicBezTo>
                  <a:cubicBezTo>
                    <a:pt x="3890" y="7313"/>
                    <a:pt x="2315" y="6313"/>
                    <a:pt x="1576" y="4749"/>
                  </a:cubicBezTo>
                  <a:cubicBezTo>
                    <a:pt x="841" y="3184"/>
                    <a:pt x="1073" y="1333"/>
                    <a:pt x="2174" y="0"/>
                  </a:cubicBezTo>
                  <a:close/>
                </a:path>
              </a:pathLst>
            </a:custGeom>
            <a:solidFill>
              <a:srgbClr val="00000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4"/>
            <p:cNvSpPr/>
            <p:nvPr/>
          </p:nvSpPr>
          <p:spPr>
            <a:xfrm>
              <a:off x="1667232" y="1964355"/>
              <a:ext cx="57180" cy="34319"/>
            </a:xfrm>
            <a:custGeom>
              <a:rect b="b" l="l" r="r" t="t"/>
              <a:pathLst>
                <a:path extrusionOk="0" h="1309" w="2181">
                  <a:moveTo>
                    <a:pt x="652" y="1"/>
                  </a:moveTo>
                  <a:cubicBezTo>
                    <a:pt x="293" y="1"/>
                    <a:pt x="0" y="294"/>
                    <a:pt x="0" y="656"/>
                  </a:cubicBezTo>
                  <a:cubicBezTo>
                    <a:pt x="0" y="1015"/>
                    <a:pt x="293" y="1308"/>
                    <a:pt x="652" y="1308"/>
                  </a:cubicBezTo>
                  <a:lnTo>
                    <a:pt x="1525" y="1308"/>
                  </a:lnTo>
                  <a:cubicBezTo>
                    <a:pt x="1887" y="1308"/>
                    <a:pt x="2180" y="1015"/>
                    <a:pt x="2180" y="656"/>
                  </a:cubicBezTo>
                  <a:cubicBezTo>
                    <a:pt x="2180" y="294"/>
                    <a:pt x="1887" y="1"/>
                    <a:pt x="15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4"/>
            <p:cNvSpPr/>
            <p:nvPr/>
          </p:nvSpPr>
          <p:spPr>
            <a:xfrm>
              <a:off x="1684404" y="1952872"/>
              <a:ext cx="22809" cy="22914"/>
            </a:xfrm>
            <a:custGeom>
              <a:rect b="b" l="l" r="r" t="t"/>
              <a:pathLst>
                <a:path extrusionOk="0" h="874" w="870">
                  <a:moveTo>
                    <a:pt x="435" y="0"/>
                  </a:moveTo>
                  <a:cubicBezTo>
                    <a:pt x="193" y="0"/>
                    <a:pt x="1" y="196"/>
                    <a:pt x="1" y="435"/>
                  </a:cubicBezTo>
                  <a:cubicBezTo>
                    <a:pt x="1" y="678"/>
                    <a:pt x="193" y="873"/>
                    <a:pt x="435" y="873"/>
                  </a:cubicBezTo>
                  <a:cubicBezTo>
                    <a:pt x="674" y="873"/>
                    <a:pt x="870" y="678"/>
                    <a:pt x="870" y="435"/>
                  </a:cubicBezTo>
                  <a:cubicBezTo>
                    <a:pt x="870" y="196"/>
                    <a:pt x="674" y="0"/>
                    <a:pt x="435"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4"/>
            <p:cNvSpPr/>
            <p:nvPr/>
          </p:nvSpPr>
          <p:spPr>
            <a:xfrm>
              <a:off x="1656221" y="2038970"/>
              <a:ext cx="10644" cy="16386"/>
            </a:xfrm>
            <a:custGeom>
              <a:rect b="b" l="l" r="r" t="t"/>
              <a:pathLst>
                <a:path extrusionOk="0" h="625" w="406">
                  <a:moveTo>
                    <a:pt x="203" y="0"/>
                  </a:moveTo>
                  <a:cubicBezTo>
                    <a:pt x="101" y="0"/>
                    <a:pt x="0" y="68"/>
                    <a:pt x="0" y="204"/>
                  </a:cubicBezTo>
                  <a:lnTo>
                    <a:pt x="0" y="421"/>
                  </a:lnTo>
                  <a:cubicBezTo>
                    <a:pt x="0" y="534"/>
                    <a:pt x="91" y="624"/>
                    <a:pt x="203" y="624"/>
                  </a:cubicBezTo>
                  <a:cubicBezTo>
                    <a:pt x="315" y="624"/>
                    <a:pt x="406" y="534"/>
                    <a:pt x="406" y="421"/>
                  </a:cubicBezTo>
                  <a:lnTo>
                    <a:pt x="406" y="204"/>
                  </a:lnTo>
                  <a:cubicBezTo>
                    <a:pt x="406" y="68"/>
                    <a:pt x="304"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4"/>
            <p:cNvSpPr/>
            <p:nvPr/>
          </p:nvSpPr>
          <p:spPr>
            <a:xfrm>
              <a:off x="1724753" y="2038970"/>
              <a:ext cx="10671" cy="16412"/>
            </a:xfrm>
            <a:custGeom>
              <a:rect b="b" l="l" r="r" t="t"/>
              <a:pathLst>
                <a:path extrusionOk="0" h="626" w="407">
                  <a:moveTo>
                    <a:pt x="204" y="0"/>
                  </a:moveTo>
                  <a:cubicBezTo>
                    <a:pt x="102" y="0"/>
                    <a:pt x="1" y="68"/>
                    <a:pt x="1" y="204"/>
                  </a:cubicBezTo>
                  <a:lnTo>
                    <a:pt x="1" y="421"/>
                  </a:lnTo>
                  <a:cubicBezTo>
                    <a:pt x="1" y="557"/>
                    <a:pt x="102" y="625"/>
                    <a:pt x="204" y="625"/>
                  </a:cubicBezTo>
                  <a:cubicBezTo>
                    <a:pt x="305" y="625"/>
                    <a:pt x="407" y="557"/>
                    <a:pt x="407" y="421"/>
                  </a:cubicBezTo>
                  <a:lnTo>
                    <a:pt x="407" y="204"/>
                  </a:lnTo>
                  <a:cubicBezTo>
                    <a:pt x="407" y="68"/>
                    <a:pt x="305"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4"/>
            <p:cNvSpPr/>
            <p:nvPr/>
          </p:nvSpPr>
          <p:spPr>
            <a:xfrm>
              <a:off x="1648696" y="2021798"/>
              <a:ext cx="23858" cy="10671"/>
            </a:xfrm>
            <a:custGeom>
              <a:rect b="b" l="l" r="r" t="t"/>
              <a:pathLst>
                <a:path extrusionOk="0" h="407" w="910">
                  <a:moveTo>
                    <a:pt x="273" y="1"/>
                  </a:moveTo>
                  <a:cubicBezTo>
                    <a:pt x="1" y="1"/>
                    <a:pt x="1" y="406"/>
                    <a:pt x="273" y="406"/>
                  </a:cubicBezTo>
                  <a:lnTo>
                    <a:pt x="707" y="406"/>
                  </a:lnTo>
                  <a:cubicBezTo>
                    <a:pt x="819" y="406"/>
                    <a:pt x="910" y="316"/>
                    <a:pt x="910" y="204"/>
                  </a:cubicBezTo>
                  <a:cubicBezTo>
                    <a:pt x="910" y="91"/>
                    <a:pt x="819" y="1"/>
                    <a:pt x="7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4"/>
            <p:cNvSpPr/>
            <p:nvPr/>
          </p:nvSpPr>
          <p:spPr>
            <a:xfrm>
              <a:off x="1717255" y="2021798"/>
              <a:ext cx="23858" cy="10671"/>
            </a:xfrm>
            <a:custGeom>
              <a:rect b="b" l="l" r="r" t="t"/>
              <a:pathLst>
                <a:path extrusionOk="0" h="407" w="910">
                  <a:moveTo>
                    <a:pt x="272" y="1"/>
                  </a:moveTo>
                  <a:cubicBezTo>
                    <a:pt x="1" y="1"/>
                    <a:pt x="1" y="406"/>
                    <a:pt x="272" y="406"/>
                  </a:cubicBezTo>
                  <a:lnTo>
                    <a:pt x="707" y="406"/>
                  </a:lnTo>
                  <a:cubicBezTo>
                    <a:pt x="819" y="406"/>
                    <a:pt x="910" y="316"/>
                    <a:pt x="910" y="204"/>
                  </a:cubicBezTo>
                  <a:cubicBezTo>
                    <a:pt x="910" y="91"/>
                    <a:pt x="819" y="1"/>
                    <a:pt x="7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4"/>
            <p:cNvSpPr/>
            <p:nvPr/>
          </p:nvSpPr>
          <p:spPr>
            <a:xfrm>
              <a:off x="1599040" y="2233268"/>
              <a:ext cx="10671" cy="44884"/>
            </a:xfrm>
            <a:custGeom>
              <a:rect b="b" l="l" r="r" t="t"/>
              <a:pathLst>
                <a:path extrusionOk="0" h="1712" w="407">
                  <a:moveTo>
                    <a:pt x="204" y="0"/>
                  </a:moveTo>
                  <a:cubicBezTo>
                    <a:pt x="91" y="0"/>
                    <a:pt x="1" y="91"/>
                    <a:pt x="1" y="203"/>
                  </a:cubicBezTo>
                  <a:lnTo>
                    <a:pt x="1" y="1511"/>
                  </a:lnTo>
                  <a:cubicBezTo>
                    <a:pt x="1" y="1645"/>
                    <a:pt x="102" y="1712"/>
                    <a:pt x="204" y="1712"/>
                  </a:cubicBezTo>
                  <a:cubicBezTo>
                    <a:pt x="305" y="1712"/>
                    <a:pt x="406" y="1645"/>
                    <a:pt x="406" y="1511"/>
                  </a:cubicBezTo>
                  <a:lnTo>
                    <a:pt x="406" y="203"/>
                  </a:lnTo>
                  <a:cubicBezTo>
                    <a:pt x="406" y="91"/>
                    <a:pt x="316"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4"/>
            <p:cNvSpPr/>
            <p:nvPr/>
          </p:nvSpPr>
          <p:spPr>
            <a:xfrm>
              <a:off x="1781933" y="2233268"/>
              <a:ext cx="10644" cy="44884"/>
            </a:xfrm>
            <a:custGeom>
              <a:rect b="b" l="l" r="r" t="t"/>
              <a:pathLst>
                <a:path extrusionOk="0" h="1712" w="406">
                  <a:moveTo>
                    <a:pt x="203" y="0"/>
                  </a:moveTo>
                  <a:cubicBezTo>
                    <a:pt x="91" y="0"/>
                    <a:pt x="0" y="91"/>
                    <a:pt x="0" y="203"/>
                  </a:cubicBezTo>
                  <a:lnTo>
                    <a:pt x="0" y="1511"/>
                  </a:lnTo>
                  <a:cubicBezTo>
                    <a:pt x="0" y="1645"/>
                    <a:pt x="102" y="1712"/>
                    <a:pt x="203" y="1712"/>
                  </a:cubicBezTo>
                  <a:cubicBezTo>
                    <a:pt x="304" y="1712"/>
                    <a:pt x="406" y="1645"/>
                    <a:pt x="406" y="1511"/>
                  </a:cubicBezTo>
                  <a:lnTo>
                    <a:pt x="406" y="203"/>
                  </a:lnTo>
                  <a:cubicBezTo>
                    <a:pt x="406" y="91"/>
                    <a:pt x="315"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4"/>
            <p:cNvSpPr/>
            <p:nvPr/>
          </p:nvSpPr>
          <p:spPr>
            <a:xfrm>
              <a:off x="1622321" y="2210380"/>
              <a:ext cx="146818" cy="67903"/>
            </a:xfrm>
            <a:custGeom>
              <a:rect b="b" l="l" r="r" t="t"/>
              <a:pathLst>
                <a:path extrusionOk="0" h="2590" w="5600">
                  <a:moveTo>
                    <a:pt x="2801" y="1"/>
                  </a:moveTo>
                  <a:cubicBezTo>
                    <a:pt x="2478" y="1"/>
                    <a:pt x="2153" y="57"/>
                    <a:pt x="1840" y="171"/>
                  </a:cubicBezTo>
                  <a:cubicBezTo>
                    <a:pt x="887" y="518"/>
                    <a:pt x="192" y="1351"/>
                    <a:pt x="25" y="2351"/>
                  </a:cubicBezTo>
                  <a:cubicBezTo>
                    <a:pt x="1" y="2502"/>
                    <a:pt x="117" y="2588"/>
                    <a:pt x="232" y="2588"/>
                  </a:cubicBezTo>
                  <a:cubicBezTo>
                    <a:pt x="321" y="2588"/>
                    <a:pt x="408" y="2536"/>
                    <a:pt x="427" y="2420"/>
                  </a:cubicBezTo>
                  <a:cubicBezTo>
                    <a:pt x="623" y="1257"/>
                    <a:pt x="1626" y="410"/>
                    <a:pt x="2803" y="410"/>
                  </a:cubicBezTo>
                  <a:cubicBezTo>
                    <a:pt x="3980" y="410"/>
                    <a:pt x="4984" y="1257"/>
                    <a:pt x="5179" y="2420"/>
                  </a:cubicBezTo>
                  <a:cubicBezTo>
                    <a:pt x="5194" y="2518"/>
                    <a:pt x="5281" y="2586"/>
                    <a:pt x="5378" y="2590"/>
                  </a:cubicBezTo>
                  <a:cubicBezTo>
                    <a:pt x="5389" y="2590"/>
                    <a:pt x="5400" y="2586"/>
                    <a:pt x="5415" y="2586"/>
                  </a:cubicBezTo>
                  <a:cubicBezTo>
                    <a:pt x="5523" y="2568"/>
                    <a:pt x="5599" y="2463"/>
                    <a:pt x="5581" y="2351"/>
                  </a:cubicBezTo>
                  <a:cubicBezTo>
                    <a:pt x="5469" y="1699"/>
                    <a:pt x="5132" y="1105"/>
                    <a:pt x="4632" y="674"/>
                  </a:cubicBezTo>
                  <a:cubicBezTo>
                    <a:pt x="4114" y="234"/>
                    <a:pt x="3462" y="1"/>
                    <a:pt x="28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4"/>
            <p:cNvSpPr/>
            <p:nvPr/>
          </p:nvSpPr>
          <p:spPr>
            <a:xfrm>
              <a:off x="1644632" y="1958902"/>
              <a:ext cx="12558" cy="10802"/>
            </a:xfrm>
            <a:custGeom>
              <a:rect b="b" l="l" r="r" t="t"/>
              <a:pathLst>
                <a:path extrusionOk="0" h="412" w="479">
                  <a:moveTo>
                    <a:pt x="208" y="1"/>
                  </a:moveTo>
                  <a:cubicBezTo>
                    <a:pt x="104" y="1"/>
                    <a:pt x="4" y="82"/>
                    <a:pt x="4" y="205"/>
                  </a:cubicBezTo>
                  <a:cubicBezTo>
                    <a:pt x="0" y="320"/>
                    <a:pt x="93" y="410"/>
                    <a:pt x="207" y="411"/>
                  </a:cubicBezTo>
                  <a:lnTo>
                    <a:pt x="207" y="411"/>
                  </a:lnTo>
                  <a:cubicBezTo>
                    <a:pt x="388" y="407"/>
                    <a:pt x="478" y="190"/>
                    <a:pt x="348" y="60"/>
                  </a:cubicBezTo>
                  <a:cubicBezTo>
                    <a:pt x="307" y="19"/>
                    <a:pt x="257" y="1"/>
                    <a:pt x="208" y="1"/>
                  </a:cubicBezTo>
                  <a:close/>
                  <a:moveTo>
                    <a:pt x="207" y="411"/>
                  </a:moveTo>
                  <a:lnTo>
                    <a:pt x="207" y="411"/>
                  </a:lnTo>
                  <a:cubicBezTo>
                    <a:pt x="207" y="411"/>
                    <a:pt x="207" y="411"/>
                    <a:pt x="207" y="411"/>
                  </a:cubicBezTo>
                  <a:lnTo>
                    <a:pt x="210" y="411"/>
                  </a:lnTo>
                  <a:cubicBezTo>
                    <a:pt x="209" y="411"/>
                    <a:pt x="208" y="411"/>
                    <a:pt x="207" y="41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4"/>
            <p:cNvSpPr/>
            <p:nvPr/>
          </p:nvSpPr>
          <p:spPr>
            <a:xfrm>
              <a:off x="1736053" y="1958902"/>
              <a:ext cx="12558" cy="10802"/>
            </a:xfrm>
            <a:custGeom>
              <a:rect b="b" l="l" r="r" t="t"/>
              <a:pathLst>
                <a:path extrusionOk="0" h="412" w="479">
                  <a:moveTo>
                    <a:pt x="207" y="1"/>
                  </a:moveTo>
                  <a:cubicBezTo>
                    <a:pt x="102" y="1"/>
                    <a:pt x="1" y="82"/>
                    <a:pt x="1" y="205"/>
                  </a:cubicBezTo>
                  <a:cubicBezTo>
                    <a:pt x="1" y="320"/>
                    <a:pt x="94" y="410"/>
                    <a:pt x="208" y="411"/>
                  </a:cubicBezTo>
                  <a:lnTo>
                    <a:pt x="208" y="411"/>
                  </a:lnTo>
                  <a:cubicBezTo>
                    <a:pt x="389" y="407"/>
                    <a:pt x="479" y="190"/>
                    <a:pt x="349" y="60"/>
                  </a:cubicBezTo>
                  <a:cubicBezTo>
                    <a:pt x="308" y="19"/>
                    <a:pt x="257" y="1"/>
                    <a:pt x="207" y="1"/>
                  </a:cubicBezTo>
                  <a:close/>
                  <a:moveTo>
                    <a:pt x="208" y="411"/>
                  </a:moveTo>
                  <a:cubicBezTo>
                    <a:pt x="208" y="411"/>
                    <a:pt x="208" y="411"/>
                    <a:pt x="207" y="411"/>
                  </a:cubicBezTo>
                  <a:lnTo>
                    <a:pt x="211" y="411"/>
                  </a:lnTo>
                  <a:cubicBezTo>
                    <a:pt x="210" y="411"/>
                    <a:pt x="209" y="411"/>
                    <a:pt x="208" y="41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4"/>
            <p:cNvSpPr/>
            <p:nvPr/>
          </p:nvSpPr>
          <p:spPr>
            <a:xfrm>
              <a:off x="1601977" y="1947602"/>
              <a:ext cx="145481" cy="157331"/>
            </a:xfrm>
            <a:custGeom>
              <a:rect b="b" l="l" r="r" t="t"/>
              <a:pathLst>
                <a:path extrusionOk="0" h="6001" w="5549">
                  <a:moveTo>
                    <a:pt x="3579" y="404"/>
                  </a:moveTo>
                  <a:cubicBezTo>
                    <a:pt x="3786" y="404"/>
                    <a:pt x="3887" y="654"/>
                    <a:pt x="3742" y="803"/>
                  </a:cubicBezTo>
                  <a:cubicBezTo>
                    <a:pt x="3696" y="849"/>
                    <a:pt x="3639" y="870"/>
                    <a:pt x="3582" y="870"/>
                  </a:cubicBezTo>
                  <a:cubicBezTo>
                    <a:pt x="3463" y="870"/>
                    <a:pt x="3347" y="776"/>
                    <a:pt x="3347" y="636"/>
                  </a:cubicBezTo>
                  <a:cubicBezTo>
                    <a:pt x="3347" y="509"/>
                    <a:pt x="3452" y="404"/>
                    <a:pt x="3579" y="404"/>
                  </a:cubicBezTo>
                  <a:close/>
                  <a:moveTo>
                    <a:pt x="4173" y="871"/>
                  </a:moveTo>
                  <a:cubicBezTo>
                    <a:pt x="4376" y="947"/>
                    <a:pt x="4496" y="1157"/>
                    <a:pt x="4459" y="1371"/>
                  </a:cubicBezTo>
                  <a:cubicBezTo>
                    <a:pt x="4419" y="1585"/>
                    <a:pt x="4231" y="1741"/>
                    <a:pt x="4014" y="1741"/>
                  </a:cubicBezTo>
                  <a:lnTo>
                    <a:pt x="3145" y="1741"/>
                  </a:lnTo>
                  <a:cubicBezTo>
                    <a:pt x="2642" y="1741"/>
                    <a:pt x="2515" y="1052"/>
                    <a:pt x="2982" y="873"/>
                  </a:cubicBezTo>
                  <a:lnTo>
                    <a:pt x="2982" y="873"/>
                  </a:lnTo>
                  <a:cubicBezTo>
                    <a:pt x="3089" y="1142"/>
                    <a:pt x="3334" y="1276"/>
                    <a:pt x="3579" y="1276"/>
                  </a:cubicBezTo>
                  <a:cubicBezTo>
                    <a:pt x="3824" y="1276"/>
                    <a:pt x="4068" y="1141"/>
                    <a:pt x="4173" y="871"/>
                  </a:cubicBezTo>
                  <a:close/>
                  <a:moveTo>
                    <a:pt x="3577" y="0"/>
                  </a:moveTo>
                  <a:cubicBezTo>
                    <a:pt x="3318" y="0"/>
                    <a:pt x="3060" y="151"/>
                    <a:pt x="2967" y="451"/>
                  </a:cubicBezTo>
                  <a:cubicBezTo>
                    <a:pt x="2569" y="535"/>
                    <a:pt x="2286" y="886"/>
                    <a:pt x="2286" y="1291"/>
                  </a:cubicBezTo>
                  <a:cubicBezTo>
                    <a:pt x="2286" y="1320"/>
                    <a:pt x="2286" y="1346"/>
                    <a:pt x="2290" y="1375"/>
                  </a:cubicBezTo>
                  <a:cubicBezTo>
                    <a:pt x="559" y="2182"/>
                    <a:pt x="1" y="4374"/>
                    <a:pt x="1127" y="5913"/>
                  </a:cubicBezTo>
                  <a:cubicBezTo>
                    <a:pt x="1173" y="5975"/>
                    <a:pt x="1231" y="6000"/>
                    <a:pt x="1289" y="6000"/>
                  </a:cubicBezTo>
                  <a:cubicBezTo>
                    <a:pt x="1436" y="6000"/>
                    <a:pt x="1574" y="5830"/>
                    <a:pt x="1457" y="5674"/>
                  </a:cubicBezTo>
                  <a:cubicBezTo>
                    <a:pt x="1091" y="5170"/>
                    <a:pt x="914" y="4555"/>
                    <a:pt x="957" y="3932"/>
                  </a:cubicBezTo>
                  <a:cubicBezTo>
                    <a:pt x="1026" y="2997"/>
                    <a:pt x="1584" y="2172"/>
                    <a:pt x="2428" y="1762"/>
                  </a:cubicBezTo>
                  <a:cubicBezTo>
                    <a:pt x="2583" y="2005"/>
                    <a:pt x="2855" y="2150"/>
                    <a:pt x="3145" y="2150"/>
                  </a:cubicBezTo>
                  <a:lnTo>
                    <a:pt x="4014" y="2150"/>
                  </a:lnTo>
                  <a:cubicBezTo>
                    <a:pt x="4304" y="2150"/>
                    <a:pt x="4572" y="2005"/>
                    <a:pt x="4731" y="1762"/>
                  </a:cubicBezTo>
                  <a:cubicBezTo>
                    <a:pt x="4869" y="1831"/>
                    <a:pt x="5003" y="1911"/>
                    <a:pt x="5129" y="2005"/>
                  </a:cubicBezTo>
                  <a:cubicBezTo>
                    <a:pt x="5170" y="2035"/>
                    <a:pt x="5211" y="2047"/>
                    <a:pt x="5250" y="2047"/>
                  </a:cubicBezTo>
                  <a:cubicBezTo>
                    <a:pt x="5421" y="2047"/>
                    <a:pt x="5548" y="1805"/>
                    <a:pt x="5368" y="1675"/>
                  </a:cubicBezTo>
                  <a:cubicBezTo>
                    <a:pt x="5213" y="1559"/>
                    <a:pt x="5042" y="1462"/>
                    <a:pt x="4869" y="1378"/>
                  </a:cubicBezTo>
                  <a:cubicBezTo>
                    <a:pt x="4912" y="940"/>
                    <a:pt x="4619" y="542"/>
                    <a:pt x="4188" y="451"/>
                  </a:cubicBezTo>
                  <a:cubicBezTo>
                    <a:pt x="4095" y="151"/>
                    <a:pt x="3836" y="0"/>
                    <a:pt x="35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4"/>
            <p:cNvSpPr/>
            <p:nvPr/>
          </p:nvSpPr>
          <p:spPr>
            <a:xfrm>
              <a:off x="1644213" y="2006539"/>
              <a:ext cx="136016" cy="128859"/>
            </a:xfrm>
            <a:custGeom>
              <a:rect b="b" l="l" r="r" t="t"/>
              <a:pathLst>
                <a:path extrusionOk="0" h="4915" w="5188">
                  <a:moveTo>
                    <a:pt x="4258" y="1"/>
                  </a:moveTo>
                  <a:cubicBezTo>
                    <a:pt x="4112" y="1"/>
                    <a:pt x="3973" y="170"/>
                    <a:pt x="4091" y="329"/>
                  </a:cubicBezTo>
                  <a:cubicBezTo>
                    <a:pt x="4858" y="1372"/>
                    <a:pt x="4746" y="2821"/>
                    <a:pt x="3830" y="3741"/>
                  </a:cubicBezTo>
                  <a:cubicBezTo>
                    <a:pt x="3321" y="4250"/>
                    <a:pt x="2648" y="4510"/>
                    <a:pt x="1971" y="4510"/>
                  </a:cubicBezTo>
                  <a:cubicBezTo>
                    <a:pt x="1429" y="4510"/>
                    <a:pt x="884" y="4343"/>
                    <a:pt x="418" y="4002"/>
                  </a:cubicBezTo>
                  <a:cubicBezTo>
                    <a:pt x="377" y="3971"/>
                    <a:pt x="335" y="3958"/>
                    <a:pt x="295" y="3958"/>
                  </a:cubicBezTo>
                  <a:cubicBezTo>
                    <a:pt x="125" y="3958"/>
                    <a:pt x="0" y="4198"/>
                    <a:pt x="179" y="4328"/>
                  </a:cubicBezTo>
                  <a:cubicBezTo>
                    <a:pt x="701" y="4708"/>
                    <a:pt x="1327" y="4914"/>
                    <a:pt x="1972" y="4914"/>
                  </a:cubicBezTo>
                  <a:cubicBezTo>
                    <a:pt x="2044" y="4914"/>
                    <a:pt x="2117" y="4911"/>
                    <a:pt x="2189" y="4907"/>
                  </a:cubicBezTo>
                  <a:cubicBezTo>
                    <a:pt x="3290" y="4827"/>
                    <a:pt x="4261" y="4157"/>
                    <a:pt x="4724" y="3154"/>
                  </a:cubicBezTo>
                  <a:cubicBezTo>
                    <a:pt x="5188" y="2155"/>
                    <a:pt x="5068" y="981"/>
                    <a:pt x="4417" y="90"/>
                  </a:cubicBezTo>
                  <a:lnTo>
                    <a:pt x="4417" y="87"/>
                  </a:lnTo>
                  <a:cubicBezTo>
                    <a:pt x="4372" y="26"/>
                    <a:pt x="4315" y="1"/>
                    <a:pt x="42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4"/>
            <p:cNvSpPr/>
            <p:nvPr/>
          </p:nvSpPr>
          <p:spPr>
            <a:xfrm>
              <a:off x="1664741" y="2070431"/>
              <a:ext cx="62135" cy="33532"/>
            </a:xfrm>
            <a:custGeom>
              <a:rect b="b" l="l" r="r" t="t"/>
              <a:pathLst>
                <a:path extrusionOk="0" h="1279" w="2370">
                  <a:moveTo>
                    <a:pt x="1924" y="406"/>
                  </a:moveTo>
                  <a:cubicBezTo>
                    <a:pt x="1823" y="674"/>
                    <a:pt x="1529" y="869"/>
                    <a:pt x="1185" y="869"/>
                  </a:cubicBezTo>
                  <a:cubicBezTo>
                    <a:pt x="841" y="869"/>
                    <a:pt x="544" y="674"/>
                    <a:pt x="446" y="406"/>
                  </a:cubicBezTo>
                  <a:close/>
                  <a:moveTo>
                    <a:pt x="204" y="0"/>
                  </a:moveTo>
                  <a:cubicBezTo>
                    <a:pt x="91" y="0"/>
                    <a:pt x="1" y="91"/>
                    <a:pt x="1" y="203"/>
                  </a:cubicBezTo>
                  <a:cubicBezTo>
                    <a:pt x="1" y="793"/>
                    <a:pt x="533" y="1278"/>
                    <a:pt x="1185" y="1278"/>
                  </a:cubicBezTo>
                  <a:cubicBezTo>
                    <a:pt x="1837" y="1278"/>
                    <a:pt x="2370" y="797"/>
                    <a:pt x="2370" y="203"/>
                  </a:cubicBezTo>
                  <a:cubicBezTo>
                    <a:pt x="2370" y="91"/>
                    <a:pt x="2279" y="0"/>
                    <a:pt x="2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4"/>
            <p:cNvSpPr/>
            <p:nvPr/>
          </p:nvSpPr>
          <p:spPr>
            <a:xfrm>
              <a:off x="1553291" y="1913205"/>
              <a:ext cx="284958" cy="364948"/>
            </a:xfrm>
            <a:custGeom>
              <a:rect b="b" l="l" r="r" t="t"/>
              <a:pathLst>
                <a:path extrusionOk="0" h="13920" w="10869">
                  <a:moveTo>
                    <a:pt x="2163" y="1276"/>
                  </a:moveTo>
                  <a:cubicBezTo>
                    <a:pt x="2305" y="1276"/>
                    <a:pt x="2435" y="1408"/>
                    <a:pt x="2394" y="1568"/>
                  </a:cubicBezTo>
                  <a:lnTo>
                    <a:pt x="2390" y="1568"/>
                  </a:lnTo>
                  <a:cubicBezTo>
                    <a:pt x="2325" y="1626"/>
                    <a:pt x="2264" y="1684"/>
                    <a:pt x="2202" y="1742"/>
                  </a:cubicBezTo>
                  <a:cubicBezTo>
                    <a:pt x="2188" y="1745"/>
                    <a:pt x="2177" y="1745"/>
                    <a:pt x="2166" y="1745"/>
                  </a:cubicBezTo>
                  <a:cubicBezTo>
                    <a:pt x="1945" y="1745"/>
                    <a:pt x="1847" y="1463"/>
                    <a:pt x="2021" y="1325"/>
                  </a:cubicBezTo>
                  <a:cubicBezTo>
                    <a:pt x="2066" y="1291"/>
                    <a:pt x="2115" y="1276"/>
                    <a:pt x="2163" y="1276"/>
                  </a:cubicBezTo>
                  <a:close/>
                  <a:moveTo>
                    <a:pt x="8706" y="1281"/>
                  </a:moveTo>
                  <a:cubicBezTo>
                    <a:pt x="8763" y="1281"/>
                    <a:pt x="8821" y="1302"/>
                    <a:pt x="8870" y="1350"/>
                  </a:cubicBezTo>
                  <a:cubicBezTo>
                    <a:pt x="9015" y="1495"/>
                    <a:pt x="8913" y="1745"/>
                    <a:pt x="8707" y="1745"/>
                  </a:cubicBezTo>
                  <a:cubicBezTo>
                    <a:pt x="8692" y="1745"/>
                    <a:pt x="8681" y="1745"/>
                    <a:pt x="8670" y="1742"/>
                  </a:cubicBezTo>
                  <a:cubicBezTo>
                    <a:pt x="8609" y="1684"/>
                    <a:pt x="8544" y="1626"/>
                    <a:pt x="8479" y="1568"/>
                  </a:cubicBezTo>
                  <a:cubicBezTo>
                    <a:pt x="8475" y="1550"/>
                    <a:pt x="8475" y="1531"/>
                    <a:pt x="8475" y="1513"/>
                  </a:cubicBezTo>
                  <a:cubicBezTo>
                    <a:pt x="8475" y="1374"/>
                    <a:pt x="8587" y="1281"/>
                    <a:pt x="8706" y="1281"/>
                  </a:cubicBezTo>
                  <a:close/>
                  <a:moveTo>
                    <a:pt x="2170" y="413"/>
                  </a:moveTo>
                  <a:cubicBezTo>
                    <a:pt x="2583" y="413"/>
                    <a:pt x="2971" y="645"/>
                    <a:pt x="3158" y="1032"/>
                  </a:cubicBezTo>
                  <a:cubicBezTo>
                    <a:pt x="3021" y="1108"/>
                    <a:pt x="2890" y="1191"/>
                    <a:pt x="2760" y="1282"/>
                  </a:cubicBezTo>
                  <a:cubicBezTo>
                    <a:pt x="2658" y="1019"/>
                    <a:pt x="2412" y="873"/>
                    <a:pt x="2162" y="873"/>
                  </a:cubicBezTo>
                  <a:cubicBezTo>
                    <a:pt x="2011" y="873"/>
                    <a:pt x="1859" y="926"/>
                    <a:pt x="1735" y="1039"/>
                  </a:cubicBezTo>
                  <a:cubicBezTo>
                    <a:pt x="1402" y="1343"/>
                    <a:pt x="1478" y="1883"/>
                    <a:pt x="1876" y="2086"/>
                  </a:cubicBezTo>
                  <a:cubicBezTo>
                    <a:pt x="1775" y="2205"/>
                    <a:pt x="1681" y="2328"/>
                    <a:pt x="1590" y="2459"/>
                  </a:cubicBezTo>
                  <a:cubicBezTo>
                    <a:pt x="1260" y="2256"/>
                    <a:pt x="1061" y="1897"/>
                    <a:pt x="1061" y="1513"/>
                  </a:cubicBezTo>
                  <a:cubicBezTo>
                    <a:pt x="1065" y="999"/>
                    <a:pt x="1420" y="554"/>
                    <a:pt x="1920" y="441"/>
                  </a:cubicBezTo>
                  <a:cubicBezTo>
                    <a:pt x="2003" y="422"/>
                    <a:pt x="2087" y="413"/>
                    <a:pt x="2170" y="413"/>
                  </a:cubicBezTo>
                  <a:close/>
                  <a:moveTo>
                    <a:pt x="8707" y="409"/>
                  </a:moveTo>
                  <a:cubicBezTo>
                    <a:pt x="9199" y="409"/>
                    <a:pt x="9634" y="738"/>
                    <a:pt x="9768" y="1216"/>
                  </a:cubicBezTo>
                  <a:cubicBezTo>
                    <a:pt x="9902" y="1691"/>
                    <a:pt x="9703" y="2198"/>
                    <a:pt x="9279" y="2459"/>
                  </a:cubicBezTo>
                  <a:cubicBezTo>
                    <a:pt x="9188" y="2328"/>
                    <a:pt x="9094" y="2205"/>
                    <a:pt x="8993" y="2086"/>
                  </a:cubicBezTo>
                  <a:cubicBezTo>
                    <a:pt x="9395" y="1883"/>
                    <a:pt x="9467" y="1343"/>
                    <a:pt x="9134" y="1039"/>
                  </a:cubicBezTo>
                  <a:cubicBezTo>
                    <a:pt x="9010" y="926"/>
                    <a:pt x="8858" y="873"/>
                    <a:pt x="8707" y="873"/>
                  </a:cubicBezTo>
                  <a:cubicBezTo>
                    <a:pt x="8456" y="873"/>
                    <a:pt x="8211" y="1019"/>
                    <a:pt x="8109" y="1282"/>
                  </a:cubicBezTo>
                  <a:cubicBezTo>
                    <a:pt x="7982" y="1191"/>
                    <a:pt x="7848" y="1108"/>
                    <a:pt x="7711" y="1032"/>
                  </a:cubicBezTo>
                  <a:cubicBezTo>
                    <a:pt x="7895" y="651"/>
                    <a:pt x="8283" y="409"/>
                    <a:pt x="8707" y="409"/>
                  </a:cubicBezTo>
                  <a:close/>
                  <a:moveTo>
                    <a:pt x="5433" y="845"/>
                  </a:moveTo>
                  <a:cubicBezTo>
                    <a:pt x="6544" y="845"/>
                    <a:pt x="7635" y="1279"/>
                    <a:pt x="8450" y="2093"/>
                  </a:cubicBezTo>
                  <a:cubicBezTo>
                    <a:pt x="9670" y="3313"/>
                    <a:pt x="10036" y="5146"/>
                    <a:pt x="9377" y="6739"/>
                  </a:cubicBezTo>
                  <a:cubicBezTo>
                    <a:pt x="8714" y="8333"/>
                    <a:pt x="7160" y="9372"/>
                    <a:pt x="5436" y="9372"/>
                  </a:cubicBezTo>
                  <a:cubicBezTo>
                    <a:pt x="3082" y="9369"/>
                    <a:pt x="1173" y="7464"/>
                    <a:pt x="1173" y="5110"/>
                  </a:cubicBezTo>
                  <a:cubicBezTo>
                    <a:pt x="1173" y="3386"/>
                    <a:pt x="2209" y="1828"/>
                    <a:pt x="3803" y="1169"/>
                  </a:cubicBezTo>
                  <a:cubicBezTo>
                    <a:pt x="4330" y="951"/>
                    <a:pt x="4884" y="845"/>
                    <a:pt x="5433" y="845"/>
                  </a:cubicBezTo>
                  <a:close/>
                  <a:moveTo>
                    <a:pt x="2164" y="0"/>
                  </a:moveTo>
                  <a:cubicBezTo>
                    <a:pt x="1805" y="0"/>
                    <a:pt x="1443" y="127"/>
                    <a:pt x="1148" y="394"/>
                  </a:cubicBezTo>
                  <a:cubicBezTo>
                    <a:pt x="402" y="1072"/>
                    <a:pt x="518" y="2274"/>
                    <a:pt x="1376" y="2803"/>
                  </a:cubicBezTo>
                  <a:cubicBezTo>
                    <a:pt x="44" y="5142"/>
                    <a:pt x="960" y="8119"/>
                    <a:pt x="3379" y="9304"/>
                  </a:cubicBezTo>
                  <a:lnTo>
                    <a:pt x="1087" y="9977"/>
                  </a:lnTo>
                  <a:cubicBezTo>
                    <a:pt x="446" y="10169"/>
                    <a:pt x="4" y="10756"/>
                    <a:pt x="0" y="11426"/>
                  </a:cubicBezTo>
                  <a:lnTo>
                    <a:pt x="0" y="13719"/>
                  </a:lnTo>
                  <a:cubicBezTo>
                    <a:pt x="0" y="13853"/>
                    <a:pt x="101" y="13920"/>
                    <a:pt x="203" y="13920"/>
                  </a:cubicBezTo>
                  <a:cubicBezTo>
                    <a:pt x="304" y="13920"/>
                    <a:pt x="406" y="13853"/>
                    <a:pt x="406" y="13719"/>
                  </a:cubicBezTo>
                  <a:lnTo>
                    <a:pt x="406" y="11426"/>
                  </a:lnTo>
                  <a:cubicBezTo>
                    <a:pt x="409" y="10937"/>
                    <a:pt x="732" y="10506"/>
                    <a:pt x="1199" y="10368"/>
                  </a:cubicBezTo>
                  <a:lnTo>
                    <a:pt x="3495" y="9691"/>
                  </a:lnTo>
                  <a:cubicBezTo>
                    <a:pt x="3622" y="9655"/>
                    <a:pt x="3741" y="9590"/>
                    <a:pt x="3835" y="9499"/>
                  </a:cubicBezTo>
                  <a:cubicBezTo>
                    <a:pt x="4352" y="9686"/>
                    <a:pt x="4892" y="9779"/>
                    <a:pt x="5433" y="9779"/>
                  </a:cubicBezTo>
                  <a:cubicBezTo>
                    <a:pt x="5973" y="9779"/>
                    <a:pt x="6514" y="9686"/>
                    <a:pt x="7030" y="9499"/>
                  </a:cubicBezTo>
                  <a:cubicBezTo>
                    <a:pt x="7128" y="9590"/>
                    <a:pt x="7243" y="9655"/>
                    <a:pt x="7370" y="9691"/>
                  </a:cubicBezTo>
                  <a:lnTo>
                    <a:pt x="9670" y="10368"/>
                  </a:lnTo>
                  <a:cubicBezTo>
                    <a:pt x="10137" y="10506"/>
                    <a:pt x="10460" y="10937"/>
                    <a:pt x="10460" y="11426"/>
                  </a:cubicBezTo>
                  <a:lnTo>
                    <a:pt x="10460" y="13719"/>
                  </a:lnTo>
                  <a:cubicBezTo>
                    <a:pt x="10460" y="13853"/>
                    <a:pt x="10562" y="13920"/>
                    <a:pt x="10664" y="13920"/>
                  </a:cubicBezTo>
                  <a:cubicBezTo>
                    <a:pt x="10767" y="13920"/>
                    <a:pt x="10869" y="13853"/>
                    <a:pt x="10869" y="13719"/>
                  </a:cubicBezTo>
                  <a:lnTo>
                    <a:pt x="10869" y="11426"/>
                  </a:lnTo>
                  <a:cubicBezTo>
                    <a:pt x="10865" y="10756"/>
                    <a:pt x="10427" y="10169"/>
                    <a:pt x="9786" y="9977"/>
                  </a:cubicBezTo>
                  <a:lnTo>
                    <a:pt x="7493" y="9304"/>
                  </a:lnTo>
                  <a:cubicBezTo>
                    <a:pt x="9909" y="8119"/>
                    <a:pt x="10829" y="5142"/>
                    <a:pt x="9496" y="2803"/>
                  </a:cubicBezTo>
                  <a:cubicBezTo>
                    <a:pt x="10355" y="2274"/>
                    <a:pt x="10467" y="1072"/>
                    <a:pt x="9724" y="394"/>
                  </a:cubicBezTo>
                  <a:cubicBezTo>
                    <a:pt x="9430" y="127"/>
                    <a:pt x="9067" y="0"/>
                    <a:pt x="8708" y="0"/>
                  </a:cubicBezTo>
                  <a:cubicBezTo>
                    <a:pt x="8157" y="0"/>
                    <a:pt x="7616" y="299"/>
                    <a:pt x="7349" y="847"/>
                  </a:cubicBezTo>
                  <a:cubicBezTo>
                    <a:pt x="6740" y="574"/>
                    <a:pt x="6088" y="437"/>
                    <a:pt x="5436" y="437"/>
                  </a:cubicBezTo>
                  <a:cubicBezTo>
                    <a:pt x="4784" y="437"/>
                    <a:pt x="4132" y="574"/>
                    <a:pt x="3524" y="847"/>
                  </a:cubicBezTo>
                  <a:cubicBezTo>
                    <a:pt x="3254" y="299"/>
                    <a:pt x="2714" y="0"/>
                    <a:pt x="216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5" name="Google Shape;865;p14"/>
          <p:cNvGrpSpPr/>
          <p:nvPr/>
        </p:nvGrpSpPr>
        <p:grpSpPr>
          <a:xfrm>
            <a:off x="5140666" y="1645605"/>
            <a:ext cx="284958" cy="365078"/>
            <a:chOff x="1553291" y="1913205"/>
            <a:chExt cx="284958" cy="365078"/>
          </a:xfrm>
        </p:grpSpPr>
        <p:sp>
          <p:nvSpPr>
            <p:cNvPr id="866" name="Google Shape;866;p14"/>
            <p:cNvSpPr/>
            <p:nvPr/>
          </p:nvSpPr>
          <p:spPr>
            <a:xfrm>
              <a:off x="1558691" y="2155586"/>
              <a:ext cx="274261" cy="117297"/>
            </a:xfrm>
            <a:custGeom>
              <a:rect b="b" l="l" r="r" t="t"/>
              <a:pathLst>
                <a:path extrusionOk="0" h="4474" w="10461">
                  <a:moveTo>
                    <a:pt x="3582" y="1"/>
                  </a:moveTo>
                  <a:cubicBezTo>
                    <a:pt x="3499" y="124"/>
                    <a:pt x="3376" y="211"/>
                    <a:pt x="3235" y="254"/>
                  </a:cubicBezTo>
                  <a:lnTo>
                    <a:pt x="939" y="928"/>
                  </a:lnTo>
                  <a:cubicBezTo>
                    <a:pt x="381" y="1091"/>
                    <a:pt x="0" y="1602"/>
                    <a:pt x="0" y="2185"/>
                  </a:cubicBezTo>
                  <a:lnTo>
                    <a:pt x="0" y="4474"/>
                  </a:lnTo>
                  <a:lnTo>
                    <a:pt x="10460" y="4474"/>
                  </a:lnTo>
                  <a:lnTo>
                    <a:pt x="10460" y="2181"/>
                  </a:lnTo>
                  <a:cubicBezTo>
                    <a:pt x="10460" y="1602"/>
                    <a:pt x="10076" y="1091"/>
                    <a:pt x="9522" y="928"/>
                  </a:cubicBezTo>
                  <a:lnTo>
                    <a:pt x="7226" y="254"/>
                  </a:lnTo>
                  <a:cubicBezTo>
                    <a:pt x="7085" y="211"/>
                    <a:pt x="6961" y="124"/>
                    <a:pt x="68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4"/>
            <p:cNvSpPr/>
            <p:nvPr/>
          </p:nvSpPr>
          <p:spPr>
            <a:xfrm>
              <a:off x="1628194" y="2215702"/>
              <a:ext cx="135151" cy="57180"/>
            </a:xfrm>
            <a:custGeom>
              <a:rect b="b" l="l" r="r" t="t"/>
              <a:pathLst>
                <a:path extrusionOk="0" h="2181" w="5155">
                  <a:moveTo>
                    <a:pt x="2579" y="0"/>
                  </a:moveTo>
                  <a:cubicBezTo>
                    <a:pt x="1304" y="0"/>
                    <a:pt x="214" y="920"/>
                    <a:pt x="1" y="2181"/>
                  </a:cubicBezTo>
                  <a:lnTo>
                    <a:pt x="5154" y="2181"/>
                  </a:lnTo>
                  <a:cubicBezTo>
                    <a:pt x="4941" y="920"/>
                    <a:pt x="3854" y="0"/>
                    <a:pt x="25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4"/>
            <p:cNvSpPr/>
            <p:nvPr/>
          </p:nvSpPr>
          <p:spPr>
            <a:xfrm>
              <a:off x="1632284" y="2155586"/>
              <a:ext cx="127076" cy="25850"/>
            </a:xfrm>
            <a:custGeom>
              <a:rect b="b" l="l" r="r" t="t"/>
              <a:pathLst>
                <a:path extrusionOk="0" h="986" w="4847">
                  <a:moveTo>
                    <a:pt x="775" y="1"/>
                  </a:moveTo>
                  <a:cubicBezTo>
                    <a:pt x="692" y="120"/>
                    <a:pt x="569" y="211"/>
                    <a:pt x="428" y="251"/>
                  </a:cubicBezTo>
                  <a:lnTo>
                    <a:pt x="0" y="377"/>
                  </a:lnTo>
                  <a:cubicBezTo>
                    <a:pt x="746" y="779"/>
                    <a:pt x="1579" y="986"/>
                    <a:pt x="2423" y="986"/>
                  </a:cubicBezTo>
                  <a:cubicBezTo>
                    <a:pt x="3267" y="986"/>
                    <a:pt x="4100" y="779"/>
                    <a:pt x="4846" y="377"/>
                  </a:cubicBezTo>
                  <a:lnTo>
                    <a:pt x="4419" y="251"/>
                  </a:lnTo>
                  <a:cubicBezTo>
                    <a:pt x="4278" y="211"/>
                    <a:pt x="4154" y="120"/>
                    <a:pt x="4071" y="1"/>
                  </a:cubicBezTo>
                  <a:close/>
                </a:path>
              </a:pathLst>
            </a:custGeom>
            <a:solidFill>
              <a:srgbClr val="00000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4"/>
            <p:cNvSpPr/>
            <p:nvPr/>
          </p:nvSpPr>
          <p:spPr>
            <a:xfrm>
              <a:off x="1747169" y="1918579"/>
              <a:ext cx="68690" cy="68585"/>
            </a:xfrm>
            <a:custGeom>
              <a:rect b="b" l="l" r="r" t="t"/>
              <a:pathLst>
                <a:path extrusionOk="0" h="2616" w="2620">
                  <a:moveTo>
                    <a:pt x="1312" y="1"/>
                  </a:moveTo>
                  <a:cubicBezTo>
                    <a:pt x="587" y="1"/>
                    <a:pt x="1" y="588"/>
                    <a:pt x="1" y="1308"/>
                  </a:cubicBezTo>
                  <a:cubicBezTo>
                    <a:pt x="1" y="2029"/>
                    <a:pt x="587" y="2616"/>
                    <a:pt x="1312" y="2616"/>
                  </a:cubicBezTo>
                  <a:cubicBezTo>
                    <a:pt x="2032" y="2616"/>
                    <a:pt x="2619" y="2029"/>
                    <a:pt x="2619" y="1308"/>
                  </a:cubicBezTo>
                  <a:cubicBezTo>
                    <a:pt x="2619" y="588"/>
                    <a:pt x="2032" y="1"/>
                    <a:pt x="13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4"/>
            <p:cNvSpPr/>
            <p:nvPr/>
          </p:nvSpPr>
          <p:spPr>
            <a:xfrm>
              <a:off x="1770057" y="1941467"/>
              <a:ext cx="22914" cy="22809"/>
            </a:xfrm>
            <a:custGeom>
              <a:rect b="b" l="l" r="r" t="t"/>
              <a:pathLst>
                <a:path extrusionOk="0" h="870" w="874">
                  <a:moveTo>
                    <a:pt x="439" y="1"/>
                  </a:moveTo>
                  <a:cubicBezTo>
                    <a:pt x="196" y="1"/>
                    <a:pt x="0" y="196"/>
                    <a:pt x="0" y="435"/>
                  </a:cubicBezTo>
                  <a:cubicBezTo>
                    <a:pt x="0" y="674"/>
                    <a:pt x="196" y="870"/>
                    <a:pt x="439" y="870"/>
                  </a:cubicBezTo>
                  <a:cubicBezTo>
                    <a:pt x="678" y="870"/>
                    <a:pt x="873" y="674"/>
                    <a:pt x="873" y="435"/>
                  </a:cubicBezTo>
                  <a:cubicBezTo>
                    <a:pt x="873" y="196"/>
                    <a:pt x="678" y="1"/>
                    <a:pt x="4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4"/>
            <p:cNvSpPr/>
            <p:nvPr/>
          </p:nvSpPr>
          <p:spPr>
            <a:xfrm>
              <a:off x="1575785" y="1918579"/>
              <a:ext cx="68585" cy="68585"/>
            </a:xfrm>
            <a:custGeom>
              <a:rect b="b" l="l" r="r" t="t"/>
              <a:pathLst>
                <a:path extrusionOk="0" h="2616" w="2616">
                  <a:moveTo>
                    <a:pt x="1308" y="1"/>
                  </a:moveTo>
                  <a:cubicBezTo>
                    <a:pt x="587" y="1"/>
                    <a:pt x="0" y="588"/>
                    <a:pt x="0" y="1308"/>
                  </a:cubicBezTo>
                  <a:cubicBezTo>
                    <a:pt x="0" y="2029"/>
                    <a:pt x="587" y="2616"/>
                    <a:pt x="1308" y="2616"/>
                  </a:cubicBezTo>
                  <a:cubicBezTo>
                    <a:pt x="2032" y="2616"/>
                    <a:pt x="2615" y="2029"/>
                    <a:pt x="2615" y="1308"/>
                  </a:cubicBezTo>
                  <a:cubicBezTo>
                    <a:pt x="2615" y="588"/>
                    <a:pt x="2032" y="1"/>
                    <a:pt x="13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4"/>
            <p:cNvSpPr/>
            <p:nvPr/>
          </p:nvSpPr>
          <p:spPr>
            <a:xfrm>
              <a:off x="1598673" y="1941467"/>
              <a:ext cx="22809" cy="22809"/>
            </a:xfrm>
            <a:custGeom>
              <a:rect b="b" l="l" r="r" t="t"/>
              <a:pathLst>
                <a:path extrusionOk="0" h="870" w="870">
                  <a:moveTo>
                    <a:pt x="435" y="1"/>
                  </a:moveTo>
                  <a:cubicBezTo>
                    <a:pt x="196" y="1"/>
                    <a:pt x="0" y="196"/>
                    <a:pt x="0" y="435"/>
                  </a:cubicBezTo>
                  <a:cubicBezTo>
                    <a:pt x="0" y="674"/>
                    <a:pt x="196" y="870"/>
                    <a:pt x="435" y="870"/>
                  </a:cubicBezTo>
                  <a:cubicBezTo>
                    <a:pt x="674" y="870"/>
                    <a:pt x="869" y="674"/>
                    <a:pt x="869" y="435"/>
                  </a:cubicBezTo>
                  <a:cubicBezTo>
                    <a:pt x="869" y="196"/>
                    <a:pt x="674" y="1"/>
                    <a:pt x="4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4"/>
            <p:cNvSpPr/>
            <p:nvPr/>
          </p:nvSpPr>
          <p:spPr>
            <a:xfrm>
              <a:off x="1578643" y="1929984"/>
              <a:ext cx="234358" cy="234358"/>
            </a:xfrm>
            <a:custGeom>
              <a:rect b="b" l="l" r="r" t="t"/>
              <a:pathLst>
                <a:path extrusionOk="0" h="8939" w="8939">
                  <a:moveTo>
                    <a:pt x="4469" y="1"/>
                  </a:moveTo>
                  <a:cubicBezTo>
                    <a:pt x="2003" y="1"/>
                    <a:pt x="0" y="2003"/>
                    <a:pt x="0" y="4470"/>
                  </a:cubicBezTo>
                  <a:cubicBezTo>
                    <a:pt x="0" y="6936"/>
                    <a:pt x="2003" y="8939"/>
                    <a:pt x="4469" y="8939"/>
                  </a:cubicBezTo>
                  <a:cubicBezTo>
                    <a:pt x="6936" y="8939"/>
                    <a:pt x="8938" y="6936"/>
                    <a:pt x="8938" y="4470"/>
                  </a:cubicBezTo>
                  <a:cubicBezTo>
                    <a:pt x="8938" y="2003"/>
                    <a:pt x="6936" y="1"/>
                    <a:pt x="44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
            <p:cNvSpPr/>
            <p:nvPr/>
          </p:nvSpPr>
          <p:spPr>
            <a:xfrm>
              <a:off x="1621561" y="1981449"/>
              <a:ext cx="148522" cy="148627"/>
            </a:xfrm>
            <a:custGeom>
              <a:rect b="b" l="l" r="r" t="t"/>
              <a:pathLst>
                <a:path extrusionOk="0" h="5669" w="5665">
                  <a:moveTo>
                    <a:pt x="2832" y="0"/>
                  </a:moveTo>
                  <a:cubicBezTo>
                    <a:pt x="1268" y="0"/>
                    <a:pt x="0" y="1268"/>
                    <a:pt x="0" y="2833"/>
                  </a:cubicBezTo>
                  <a:cubicBezTo>
                    <a:pt x="0" y="4397"/>
                    <a:pt x="1268" y="5668"/>
                    <a:pt x="2832" y="5668"/>
                  </a:cubicBezTo>
                  <a:cubicBezTo>
                    <a:pt x="4397" y="5668"/>
                    <a:pt x="5664" y="4397"/>
                    <a:pt x="5664" y="2833"/>
                  </a:cubicBezTo>
                  <a:cubicBezTo>
                    <a:pt x="5664" y="1268"/>
                    <a:pt x="4397" y="0"/>
                    <a:pt x="283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
            <p:cNvSpPr/>
            <p:nvPr/>
          </p:nvSpPr>
          <p:spPr>
            <a:xfrm>
              <a:off x="1620984" y="1981396"/>
              <a:ext cx="86334" cy="148627"/>
            </a:xfrm>
            <a:custGeom>
              <a:rect b="b" l="l" r="r" t="t"/>
              <a:pathLst>
                <a:path extrusionOk="0" h="5669" w="3293">
                  <a:moveTo>
                    <a:pt x="2829" y="1"/>
                  </a:moveTo>
                  <a:cubicBezTo>
                    <a:pt x="1298" y="1"/>
                    <a:pt x="0" y="1247"/>
                    <a:pt x="0" y="2835"/>
                  </a:cubicBezTo>
                  <a:cubicBezTo>
                    <a:pt x="0" y="4425"/>
                    <a:pt x="1297" y="5669"/>
                    <a:pt x="2828" y="5669"/>
                  </a:cubicBezTo>
                  <a:cubicBezTo>
                    <a:pt x="2981" y="5669"/>
                    <a:pt x="3136" y="5656"/>
                    <a:pt x="3292" y="5631"/>
                  </a:cubicBezTo>
                  <a:cubicBezTo>
                    <a:pt x="1913" y="5421"/>
                    <a:pt x="895" y="4233"/>
                    <a:pt x="895" y="2835"/>
                  </a:cubicBezTo>
                  <a:cubicBezTo>
                    <a:pt x="895" y="1440"/>
                    <a:pt x="1913" y="252"/>
                    <a:pt x="3292" y="39"/>
                  </a:cubicBezTo>
                  <a:cubicBezTo>
                    <a:pt x="3136" y="13"/>
                    <a:pt x="2982" y="1"/>
                    <a:pt x="2829" y="1"/>
                  </a:cubicBezTo>
                  <a:close/>
                </a:path>
              </a:pathLst>
            </a:custGeom>
            <a:solidFill>
              <a:srgbClr val="00000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
            <p:cNvSpPr/>
            <p:nvPr/>
          </p:nvSpPr>
          <p:spPr>
            <a:xfrm>
              <a:off x="1670063" y="2075727"/>
              <a:ext cx="51491" cy="22835"/>
            </a:xfrm>
            <a:custGeom>
              <a:rect b="b" l="l" r="r" t="t"/>
              <a:pathLst>
                <a:path extrusionOk="0" h="871" w="1964">
                  <a:moveTo>
                    <a:pt x="1" y="1"/>
                  </a:moveTo>
                  <a:cubicBezTo>
                    <a:pt x="1" y="483"/>
                    <a:pt x="439" y="870"/>
                    <a:pt x="982" y="870"/>
                  </a:cubicBezTo>
                  <a:cubicBezTo>
                    <a:pt x="1522" y="870"/>
                    <a:pt x="1964" y="483"/>
                    <a:pt x="196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4"/>
            <p:cNvSpPr/>
            <p:nvPr/>
          </p:nvSpPr>
          <p:spPr>
            <a:xfrm>
              <a:off x="1564197" y="1956857"/>
              <a:ext cx="221931" cy="207407"/>
            </a:xfrm>
            <a:custGeom>
              <a:rect b="b" l="l" r="r" t="t"/>
              <a:pathLst>
                <a:path extrusionOk="0" h="7911" w="8465">
                  <a:moveTo>
                    <a:pt x="2174" y="0"/>
                  </a:moveTo>
                  <a:lnTo>
                    <a:pt x="2174" y="0"/>
                  </a:lnTo>
                  <a:cubicBezTo>
                    <a:pt x="145" y="1677"/>
                    <a:pt x="1" y="4741"/>
                    <a:pt x="1862" y="6603"/>
                  </a:cubicBezTo>
                  <a:cubicBezTo>
                    <a:pt x="2738" y="7479"/>
                    <a:pt x="3881" y="7911"/>
                    <a:pt x="5020" y="7911"/>
                  </a:cubicBezTo>
                  <a:cubicBezTo>
                    <a:pt x="6301" y="7911"/>
                    <a:pt x="7577" y="7365"/>
                    <a:pt x="8465" y="6291"/>
                  </a:cubicBezTo>
                  <a:lnTo>
                    <a:pt x="8465" y="6291"/>
                  </a:lnTo>
                  <a:cubicBezTo>
                    <a:pt x="7668" y="6951"/>
                    <a:pt x="6667" y="7313"/>
                    <a:pt x="5633" y="7313"/>
                  </a:cubicBezTo>
                  <a:cubicBezTo>
                    <a:pt x="5628" y="7313"/>
                    <a:pt x="5623" y="7313"/>
                    <a:pt x="5618" y="7313"/>
                  </a:cubicBezTo>
                  <a:cubicBezTo>
                    <a:pt x="3890" y="7313"/>
                    <a:pt x="2315" y="6313"/>
                    <a:pt x="1576" y="4749"/>
                  </a:cubicBezTo>
                  <a:cubicBezTo>
                    <a:pt x="841" y="3184"/>
                    <a:pt x="1073" y="1333"/>
                    <a:pt x="2174" y="0"/>
                  </a:cubicBezTo>
                  <a:close/>
                </a:path>
              </a:pathLst>
            </a:custGeom>
            <a:solidFill>
              <a:srgbClr val="00000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4"/>
            <p:cNvSpPr/>
            <p:nvPr/>
          </p:nvSpPr>
          <p:spPr>
            <a:xfrm>
              <a:off x="1667232" y="1964355"/>
              <a:ext cx="57180" cy="34319"/>
            </a:xfrm>
            <a:custGeom>
              <a:rect b="b" l="l" r="r" t="t"/>
              <a:pathLst>
                <a:path extrusionOk="0" h="1309" w="2181">
                  <a:moveTo>
                    <a:pt x="652" y="1"/>
                  </a:moveTo>
                  <a:cubicBezTo>
                    <a:pt x="293" y="1"/>
                    <a:pt x="0" y="294"/>
                    <a:pt x="0" y="656"/>
                  </a:cubicBezTo>
                  <a:cubicBezTo>
                    <a:pt x="0" y="1015"/>
                    <a:pt x="293" y="1308"/>
                    <a:pt x="652" y="1308"/>
                  </a:cubicBezTo>
                  <a:lnTo>
                    <a:pt x="1525" y="1308"/>
                  </a:lnTo>
                  <a:cubicBezTo>
                    <a:pt x="1887" y="1308"/>
                    <a:pt x="2180" y="1015"/>
                    <a:pt x="2180" y="656"/>
                  </a:cubicBezTo>
                  <a:cubicBezTo>
                    <a:pt x="2180" y="294"/>
                    <a:pt x="1887" y="1"/>
                    <a:pt x="15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4"/>
            <p:cNvSpPr/>
            <p:nvPr/>
          </p:nvSpPr>
          <p:spPr>
            <a:xfrm>
              <a:off x="1684404" y="1952872"/>
              <a:ext cx="22809" cy="22914"/>
            </a:xfrm>
            <a:custGeom>
              <a:rect b="b" l="l" r="r" t="t"/>
              <a:pathLst>
                <a:path extrusionOk="0" h="874" w="870">
                  <a:moveTo>
                    <a:pt x="435" y="0"/>
                  </a:moveTo>
                  <a:cubicBezTo>
                    <a:pt x="193" y="0"/>
                    <a:pt x="1" y="196"/>
                    <a:pt x="1" y="435"/>
                  </a:cubicBezTo>
                  <a:cubicBezTo>
                    <a:pt x="1" y="678"/>
                    <a:pt x="193" y="873"/>
                    <a:pt x="435" y="873"/>
                  </a:cubicBezTo>
                  <a:cubicBezTo>
                    <a:pt x="674" y="873"/>
                    <a:pt x="870" y="678"/>
                    <a:pt x="870" y="435"/>
                  </a:cubicBezTo>
                  <a:cubicBezTo>
                    <a:pt x="870" y="196"/>
                    <a:pt x="674" y="0"/>
                    <a:pt x="435"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4"/>
            <p:cNvSpPr/>
            <p:nvPr/>
          </p:nvSpPr>
          <p:spPr>
            <a:xfrm>
              <a:off x="1656221" y="2038970"/>
              <a:ext cx="10644" cy="16386"/>
            </a:xfrm>
            <a:custGeom>
              <a:rect b="b" l="l" r="r" t="t"/>
              <a:pathLst>
                <a:path extrusionOk="0" h="625" w="406">
                  <a:moveTo>
                    <a:pt x="203" y="0"/>
                  </a:moveTo>
                  <a:cubicBezTo>
                    <a:pt x="101" y="0"/>
                    <a:pt x="0" y="68"/>
                    <a:pt x="0" y="204"/>
                  </a:cubicBezTo>
                  <a:lnTo>
                    <a:pt x="0" y="421"/>
                  </a:lnTo>
                  <a:cubicBezTo>
                    <a:pt x="0" y="534"/>
                    <a:pt x="91" y="624"/>
                    <a:pt x="203" y="624"/>
                  </a:cubicBezTo>
                  <a:cubicBezTo>
                    <a:pt x="315" y="624"/>
                    <a:pt x="406" y="534"/>
                    <a:pt x="406" y="421"/>
                  </a:cubicBezTo>
                  <a:lnTo>
                    <a:pt x="406" y="204"/>
                  </a:lnTo>
                  <a:cubicBezTo>
                    <a:pt x="406" y="68"/>
                    <a:pt x="304"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4"/>
            <p:cNvSpPr/>
            <p:nvPr/>
          </p:nvSpPr>
          <p:spPr>
            <a:xfrm>
              <a:off x="1724753" y="2038970"/>
              <a:ext cx="10671" cy="16412"/>
            </a:xfrm>
            <a:custGeom>
              <a:rect b="b" l="l" r="r" t="t"/>
              <a:pathLst>
                <a:path extrusionOk="0" h="626" w="407">
                  <a:moveTo>
                    <a:pt x="204" y="0"/>
                  </a:moveTo>
                  <a:cubicBezTo>
                    <a:pt x="102" y="0"/>
                    <a:pt x="1" y="68"/>
                    <a:pt x="1" y="204"/>
                  </a:cubicBezTo>
                  <a:lnTo>
                    <a:pt x="1" y="421"/>
                  </a:lnTo>
                  <a:cubicBezTo>
                    <a:pt x="1" y="557"/>
                    <a:pt x="102" y="625"/>
                    <a:pt x="204" y="625"/>
                  </a:cubicBezTo>
                  <a:cubicBezTo>
                    <a:pt x="305" y="625"/>
                    <a:pt x="407" y="557"/>
                    <a:pt x="407" y="421"/>
                  </a:cubicBezTo>
                  <a:lnTo>
                    <a:pt x="407" y="204"/>
                  </a:lnTo>
                  <a:cubicBezTo>
                    <a:pt x="407" y="68"/>
                    <a:pt x="305"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4"/>
            <p:cNvSpPr/>
            <p:nvPr/>
          </p:nvSpPr>
          <p:spPr>
            <a:xfrm>
              <a:off x="1648696" y="2021798"/>
              <a:ext cx="23858" cy="10671"/>
            </a:xfrm>
            <a:custGeom>
              <a:rect b="b" l="l" r="r" t="t"/>
              <a:pathLst>
                <a:path extrusionOk="0" h="407" w="910">
                  <a:moveTo>
                    <a:pt x="273" y="1"/>
                  </a:moveTo>
                  <a:cubicBezTo>
                    <a:pt x="1" y="1"/>
                    <a:pt x="1" y="406"/>
                    <a:pt x="273" y="406"/>
                  </a:cubicBezTo>
                  <a:lnTo>
                    <a:pt x="707" y="406"/>
                  </a:lnTo>
                  <a:cubicBezTo>
                    <a:pt x="819" y="406"/>
                    <a:pt x="910" y="316"/>
                    <a:pt x="910" y="204"/>
                  </a:cubicBezTo>
                  <a:cubicBezTo>
                    <a:pt x="910" y="91"/>
                    <a:pt x="819" y="1"/>
                    <a:pt x="7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4"/>
            <p:cNvSpPr/>
            <p:nvPr/>
          </p:nvSpPr>
          <p:spPr>
            <a:xfrm>
              <a:off x="1717255" y="2021798"/>
              <a:ext cx="23858" cy="10671"/>
            </a:xfrm>
            <a:custGeom>
              <a:rect b="b" l="l" r="r" t="t"/>
              <a:pathLst>
                <a:path extrusionOk="0" h="407" w="910">
                  <a:moveTo>
                    <a:pt x="272" y="1"/>
                  </a:moveTo>
                  <a:cubicBezTo>
                    <a:pt x="1" y="1"/>
                    <a:pt x="1" y="406"/>
                    <a:pt x="272" y="406"/>
                  </a:cubicBezTo>
                  <a:lnTo>
                    <a:pt x="707" y="406"/>
                  </a:lnTo>
                  <a:cubicBezTo>
                    <a:pt x="819" y="406"/>
                    <a:pt x="910" y="316"/>
                    <a:pt x="910" y="204"/>
                  </a:cubicBezTo>
                  <a:cubicBezTo>
                    <a:pt x="910" y="91"/>
                    <a:pt x="819" y="1"/>
                    <a:pt x="7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4"/>
            <p:cNvSpPr/>
            <p:nvPr/>
          </p:nvSpPr>
          <p:spPr>
            <a:xfrm>
              <a:off x="1599040" y="2233268"/>
              <a:ext cx="10671" cy="44884"/>
            </a:xfrm>
            <a:custGeom>
              <a:rect b="b" l="l" r="r" t="t"/>
              <a:pathLst>
                <a:path extrusionOk="0" h="1712" w="407">
                  <a:moveTo>
                    <a:pt x="204" y="0"/>
                  </a:moveTo>
                  <a:cubicBezTo>
                    <a:pt x="91" y="0"/>
                    <a:pt x="1" y="91"/>
                    <a:pt x="1" y="203"/>
                  </a:cubicBezTo>
                  <a:lnTo>
                    <a:pt x="1" y="1511"/>
                  </a:lnTo>
                  <a:cubicBezTo>
                    <a:pt x="1" y="1645"/>
                    <a:pt x="102" y="1712"/>
                    <a:pt x="204" y="1712"/>
                  </a:cubicBezTo>
                  <a:cubicBezTo>
                    <a:pt x="305" y="1712"/>
                    <a:pt x="406" y="1645"/>
                    <a:pt x="406" y="1511"/>
                  </a:cubicBezTo>
                  <a:lnTo>
                    <a:pt x="406" y="203"/>
                  </a:lnTo>
                  <a:cubicBezTo>
                    <a:pt x="406" y="91"/>
                    <a:pt x="316"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4"/>
            <p:cNvSpPr/>
            <p:nvPr/>
          </p:nvSpPr>
          <p:spPr>
            <a:xfrm>
              <a:off x="1781933" y="2233268"/>
              <a:ext cx="10644" cy="44884"/>
            </a:xfrm>
            <a:custGeom>
              <a:rect b="b" l="l" r="r" t="t"/>
              <a:pathLst>
                <a:path extrusionOk="0" h="1712" w="406">
                  <a:moveTo>
                    <a:pt x="203" y="0"/>
                  </a:moveTo>
                  <a:cubicBezTo>
                    <a:pt x="91" y="0"/>
                    <a:pt x="0" y="91"/>
                    <a:pt x="0" y="203"/>
                  </a:cubicBezTo>
                  <a:lnTo>
                    <a:pt x="0" y="1511"/>
                  </a:lnTo>
                  <a:cubicBezTo>
                    <a:pt x="0" y="1645"/>
                    <a:pt x="102" y="1712"/>
                    <a:pt x="203" y="1712"/>
                  </a:cubicBezTo>
                  <a:cubicBezTo>
                    <a:pt x="304" y="1712"/>
                    <a:pt x="406" y="1645"/>
                    <a:pt x="406" y="1511"/>
                  </a:cubicBezTo>
                  <a:lnTo>
                    <a:pt x="406" y="203"/>
                  </a:lnTo>
                  <a:cubicBezTo>
                    <a:pt x="406" y="91"/>
                    <a:pt x="315"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4"/>
            <p:cNvSpPr/>
            <p:nvPr/>
          </p:nvSpPr>
          <p:spPr>
            <a:xfrm>
              <a:off x="1622321" y="2210380"/>
              <a:ext cx="146818" cy="67903"/>
            </a:xfrm>
            <a:custGeom>
              <a:rect b="b" l="l" r="r" t="t"/>
              <a:pathLst>
                <a:path extrusionOk="0" h="2590" w="5600">
                  <a:moveTo>
                    <a:pt x="2801" y="1"/>
                  </a:moveTo>
                  <a:cubicBezTo>
                    <a:pt x="2478" y="1"/>
                    <a:pt x="2153" y="57"/>
                    <a:pt x="1840" y="171"/>
                  </a:cubicBezTo>
                  <a:cubicBezTo>
                    <a:pt x="887" y="518"/>
                    <a:pt x="192" y="1351"/>
                    <a:pt x="25" y="2351"/>
                  </a:cubicBezTo>
                  <a:cubicBezTo>
                    <a:pt x="1" y="2502"/>
                    <a:pt x="117" y="2588"/>
                    <a:pt x="232" y="2588"/>
                  </a:cubicBezTo>
                  <a:cubicBezTo>
                    <a:pt x="321" y="2588"/>
                    <a:pt x="408" y="2536"/>
                    <a:pt x="427" y="2420"/>
                  </a:cubicBezTo>
                  <a:cubicBezTo>
                    <a:pt x="623" y="1257"/>
                    <a:pt x="1626" y="410"/>
                    <a:pt x="2803" y="410"/>
                  </a:cubicBezTo>
                  <a:cubicBezTo>
                    <a:pt x="3980" y="410"/>
                    <a:pt x="4984" y="1257"/>
                    <a:pt x="5179" y="2420"/>
                  </a:cubicBezTo>
                  <a:cubicBezTo>
                    <a:pt x="5194" y="2518"/>
                    <a:pt x="5281" y="2586"/>
                    <a:pt x="5378" y="2590"/>
                  </a:cubicBezTo>
                  <a:cubicBezTo>
                    <a:pt x="5389" y="2590"/>
                    <a:pt x="5400" y="2586"/>
                    <a:pt x="5415" y="2586"/>
                  </a:cubicBezTo>
                  <a:cubicBezTo>
                    <a:pt x="5523" y="2568"/>
                    <a:pt x="5599" y="2463"/>
                    <a:pt x="5581" y="2351"/>
                  </a:cubicBezTo>
                  <a:cubicBezTo>
                    <a:pt x="5469" y="1699"/>
                    <a:pt x="5132" y="1105"/>
                    <a:pt x="4632" y="674"/>
                  </a:cubicBezTo>
                  <a:cubicBezTo>
                    <a:pt x="4114" y="234"/>
                    <a:pt x="3462" y="1"/>
                    <a:pt x="28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4"/>
            <p:cNvSpPr/>
            <p:nvPr/>
          </p:nvSpPr>
          <p:spPr>
            <a:xfrm>
              <a:off x="1644632" y="1958902"/>
              <a:ext cx="12558" cy="10802"/>
            </a:xfrm>
            <a:custGeom>
              <a:rect b="b" l="l" r="r" t="t"/>
              <a:pathLst>
                <a:path extrusionOk="0" h="412" w="479">
                  <a:moveTo>
                    <a:pt x="208" y="1"/>
                  </a:moveTo>
                  <a:cubicBezTo>
                    <a:pt x="104" y="1"/>
                    <a:pt x="4" y="82"/>
                    <a:pt x="4" y="205"/>
                  </a:cubicBezTo>
                  <a:cubicBezTo>
                    <a:pt x="0" y="320"/>
                    <a:pt x="93" y="410"/>
                    <a:pt x="207" y="411"/>
                  </a:cubicBezTo>
                  <a:lnTo>
                    <a:pt x="207" y="411"/>
                  </a:lnTo>
                  <a:cubicBezTo>
                    <a:pt x="388" y="407"/>
                    <a:pt x="478" y="190"/>
                    <a:pt x="348" y="60"/>
                  </a:cubicBezTo>
                  <a:cubicBezTo>
                    <a:pt x="307" y="19"/>
                    <a:pt x="257" y="1"/>
                    <a:pt x="208" y="1"/>
                  </a:cubicBezTo>
                  <a:close/>
                  <a:moveTo>
                    <a:pt x="207" y="411"/>
                  </a:moveTo>
                  <a:lnTo>
                    <a:pt x="207" y="411"/>
                  </a:lnTo>
                  <a:cubicBezTo>
                    <a:pt x="207" y="411"/>
                    <a:pt x="207" y="411"/>
                    <a:pt x="207" y="411"/>
                  </a:cubicBezTo>
                  <a:lnTo>
                    <a:pt x="210" y="411"/>
                  </a:lnTo>
                  <a:cubicBezTo>
                    <a:pt x="209" y="411"/>
                    <a:pt x="208" y="411"/>
                    <a:pt x="207" y="41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4"/>
            <p:cNvSpPr/>
            <p:nvPr/>
          </p:nvSpPr>
          <p:spPr>
            <a:xfrm>
              <a:off x="1736053" y="1958902"/>
              <a:ext cx="12558" cy="10802"/>
            </a:xfrm>
            <a:custGeom>
              <a:rect b="b" l="l" r="r" t="t"/>
              <a:pathLst>
                <a:path extrusionOk="0" h="412" w="479">
                  <a:moveTo>
                    <a:pt x="207" y="1"/>
                  </a:moveTo>
                  <a:cubicBezTo>
                    <a:pt x="102" y="1"/>
                    <a:pt x="1" y="82"/>
                    <a:pt x="1" y="205"/>
                  </a:cubicBezTo>
                  <a:cubicBezTo>
                    <a:pt x="1" y="320"/>
                    <a:pt x="94" y="410"/>
                    <a:pt x="208" y="411"/>
                  </a:cubicBezTo>
                  <a:lnTo>
                    <a:pt x="208" y="411"/>
                  </a:lnTo>
                  <a:cubicBezTo>
                    <a:pt x="389" y="407"/>
                    <a:pt x="479" y="190"/>
                    <a:pt x="349" y="60"/>
                  </a:cubicBezTo>
                  <a:cubicBezTo>
                    <a:pt x="308" y="19"/>
                    <a:pt x="257" y="1"/>
                    <a:pt x="207" y="1"/>
                  </a:cubicBezTo>
                  <a:close/>
                  <a:moveTo>
                    <a:pt x="208" y="411"/>
                  </a:moveTo>
                  <a:cubicBezTo>
                    <a:pt x="208" y="411"/>
                    <a:pt x="208" y="411"/>
                    <a:pt x="207" y="411"/>
                  </a:cubicBezTo>
                  <a:lnTo>
                    <a:pt x="211" y="411"/>
                  </a:lnTo>
                  <a:cubicBezTo>
                    <a:pt x="210" y="411"/>
                    <a:pt x="209" y="411"/>
                    <a:pt x="208" y="41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4"/>
            <p:cNvSpPr/>
            <p:nvPr/>
          </p:nvSpPr>
          <p:spPr>
            <a:xfrm>
              <a:off x="1601977" y="1947602"/>
              <a:ext cx="145481" cy="157331"/>
            </a:xfrm>
            <a:custGeom>
              <a:rect b="b" l="l" r="r" t="t"/>
              <a:pathLst>
                <a:path extrusionOk="0" h="6001" w="5549">
                  <a:moveTo>
                    <a:pt x="3579" y="404"/>
                  </a:moveTo>
                  <a:cubicBezTo>
                    <a:pt x="3786" y="404"/>
                    <a:pt x="3887" y="654"/>
                    <a:pt x="3742" y="803"/>
                  </a:cubicBezTo>
                  <a:cubicBezTo>
                    <a:pt x="3696" y="849"/>
                    <a:pt x="3639" y="870"/>
                    <a:pt x="3582" y="870"/>
                  </a:cubicBezTo>
                  <a:cubicBezTo>
                    <a:pt x="3463" y="870"/>
                    <a:pt x="3347" y="776"/>
                    <a:pt x="3347" y="636"/>
                  </a:cubicBezTo>
                  <a:cubicBezTo>
                    <a:pt x="3347" y="509"/>
                    <a:pt x="3452" y="404"/>
                    <a:pt x="3579" y="404"/>
                  </a:cubicBezTo>
                  <a:close/>
                  <a:moveTo>
                    <a:pt x="4173" y="871"/>
                  </a:moveTo>
                  <a:cubicBezTo>
                    <a:pt x="4376" y="947"/>
                    <a:pt x="4496" y="1157"/>
                    <a:pt x="4459" y="1371"/>
                  </a:cubicBezTo>
                  <a:cubicBezTo>
                    <a:pt x="4419" y="1585"/>
                    <a:pt x="4231" y="1741"/>
                    <a:pt x="4014" y="1741"/>
                  </a:cubicBezTo>
                  <a:lnTo>
                    <a:pt x="3145" y="1741"/>
                  </a:lnTo>
                  <a:cubicBezTo>
                    <a:pt x="2642" y="1741"/>
                    <a:pt x="2515" y="1052"/>
                    <a:pt x="2982" y="873"/>
                  </a:cubicBezTo>
                  <a:lnTo>
                    <a:pt x="2982" y="873"/>
                  </a:lnTo>
                  <a:cubicBezTo>
                    <a:pt x="3089" y="1142"/>
                    <a:pt x="3334" y="1276"/>
                    <a:pt x="3579" y="1276"/>
                  </a:cubicBezTo>
                  <a:cubicBezTo>
                    <a:pt x="3824" y="1276"/>
                    <a:pt x="4068" y="1141"/>
                    <a:pt x="4173" y="871"/>
                  </a:cubicBezTo>
                  <a:close/>
                  <a:moveTo>
                    <a:pt x="3577" y="0"/>
                  </a:moveTo>
                  <a:cubicBezTo>
                    <a:pt x="3318" y="0"/>
                    <a:pt x="3060" y="151"/>
                    <a:pt x="2967" y="451"/>
                  </a:cubicBezTo>
                  <a:cubicBezTo>
                    <a:pt x="2569" y="535"/>
                    <a:pt x="2286" y="886"/>
                    <a:pt x="2286" y="1291"/>
                  </a:cubicBezTo>
                  <a:cubicBezTo>
                    <a:pt x="2286" y="1320"/>
                    <a:pt x="2286" y="1346"/>
                    <a:pt x="2290" y="1375"/>
                  </a:cubicBezTo>
                  <a:cubicBezTo>
                    <a:pt x="559" y="2182"/>
                    <a:pt x="1" y="4374"/>
                    <a:pt x="1127" y="5913"/>
                  </a:cubicBezTo>
                  <a:cubicBezTo>
                    <a:pt x="1173" y="5975"/>
                    <a:pt x="1231" y="6000"/>
                    <a:pt x="1289" y="6000"/>
                  </a:cubicBezTo>
                  <a:cubicBezTo>
                    <a:pt x="1436" y="6000"/>
                    <a:pt x="1574" y="5830"/>
                    <a:pt x="1457" y="5674"/>
                  </a:cubicBezTo>
                  <a:cubicBezTo>
                    <a:pt x="1091" y="5170"/>
                    <a:pt x="914" y="4555"/>
                    <a:pt x="957" y="3932"/>
                  </a:cubicBezTo>
                  <a:cubicBezTo>
                    <a:pt x="1026" y="2997"/>
                    <a:pt x="1584" y="2172"/>
                    <a:pt x="2428" y="1762"/>
                  </a:cubicBezTo>
                  <a:cubicBezTo>
                    <a:pt x="2583" y="2005"/>
                    <a:pt x="2855" y="2150"/>
                    <a:pt x="3145" y="2150"/>
                  </a:cubicBezTo>
                  <a:lnTo>
                    <a:pt x="4014" y="2150"/>
                  </a:lnTo>
                  <a:cubicBezTo>
                    <a:pt x="4304" y="2150"/>
                    <a:pt x="4572" y="2005"/>
                    <a:pt x="4731" y="1762"/>
                  </a:cubicBezTo>
                  <a:cubicBezTo>
                    <a:pt x="4869" y="1831"/>
                    <a:pt x="5003" y="1911"/>
                    <a:pt x="5129" y="2005"/>
                  </a:cubicBezTo>
                  <a:cubicBezTo>
                    <a:pt x="5170" y="2035"/>
                    <a:pt x="5211" y="2047"/>
                    <a:pt x="5250" y="2047"/>
                  </a:cubicBezTo>
                  <a:cubicBezTo>
                    <a:pt x="5421" y="2047"/>
                    <a:pt x="5548" y="1805"/>
                    <a:pt x="5368" y="1675"/>
                  </a:cubicBezTo>
                  <a:cubicBezTo>
                    <a:pt x="5213" y="1559"/>
                    <a:pt x="5042" y="1462"/>
                    <a:pt x="4869" y="1378"/>
                  </a:cubicBezTo>
                  <a:cubicBezTo>
                    <a:pt x="4912" y="940"/>
                    <a:pt x="4619" y="542"/>
                    <a:pt x="4188" y="451"/>
                  </a:cubicBezTo>
                  <a:cubicBezTo>
                    <a:pt x="4095" y="151"/>
                    <a:pt x="3836" y="0"/>
                    <a:pt x="35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4"/>
            <p:cNvSpPr/>
            <p:nvPr/>
          </p:nvSpPr>
          <p:spPr>
            <a:xfrm>
              <a:off x="1644213" y="2006539"/>
              <a:ext cx="136016" cy="128859"/>
            </a:xfrm>
            <a:custGeom>
              <a:rect b="b" l="l" r="r" t="t"/>
              <a:pathLst>
                <a:path extrusionOk="0" h="4915" w="5188">
                  <a:moveTo>
                    <a:pt x="4258" y="1"/>
                  </a:moveTo>
                  <a:cubicBezTo>
                    <a:pt x="4112" y="1"/>
                    <a:pt x="3973" y="170"/>
                    <a:pt x="4091" y="329"/>
                  </a:cubicBezTo>
                  <a:cubicBezTo>
                    <a:pt x="4858" y="1372"/>
                    <a:pt x="4746" y="2821"/>
                    <a:pt x="3830" y="3741"/>
                  </a:cubicBezTo>
                  <a:cubicBezTo>
                    <a:pt x="3321" y="4250"/>
                    <a:pt x="2648" y="4510"/>
                    <a:pt x="1971" y="4510"/>
                  </a:cubicBezTo>
                  <a:cubicBezTo>
                    <a:pt x="1429" y="4510"/>
                    <a:pt x="884" y="4343"/>
                    <a:pt x="418" y="4002"/>
                  </a:cubicBezTo>
                  <a:cubicBezTo>
                    <a:pt x="377" y="3971"/>
                    <a:pt x="335" y="3958"/>
                    <a:pt x="295" y="3958"/>
                  </a:cubicBezTo>
                  <a:cubicBezTo>
                    <a:pt x="125" y="3958"/>
                    <a:pt x="0" y="4198"/>
                    <a:pt x="179" y="4328"/>
                  </a:cubicBezTo>
                  <a:cubicBezTo>
                    <a:pt x="701" y="4708"/>
                    <a:pt x="1327" y="4914"/>
                    <a:pt x="1972" y="4914"/>
                  </a:cubicBezTo>
                  <a:cubicBezTo>
                    <a:pt x="2044" y="4914"/>
                    <a:pt x="2117" y="4911"/>
                    <a:pt x="2189" y="4907"/>
                  </a:cubicBezTo>
                  <a:cubicBezTo>
                    <a:pt x="3290" y="4827"/>
                    <a:pt x="4261" y="4157"/>
                    <a:pt x="4724" y="3154"/>
                  </a:cubicBezTo>
                  <a:cubicBezTo>
                    <a:pt x="5188" y="2155"/>
                    <a:pt x="5068" y="981"/>
                    <a:pt x="4417" y="90"/>
                  </a:cubicBezTo>
                  <a:lnTo>
                    <a:pt x="4417" y="87"/>
                  </a:lnTo>
                  <a:cubicBezTo>
                    <a:pt x="4372" y="26"/>
                    <a:pt x="4315" y="1"/>
                    <a:pt x="42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4"/>
            <p:cNvSpPr/>
            <p:nvPr/>
          </p:nvSpPr>
          <p:spPr>
            <a:xfrm>
              <a:off x="1664741" y="2070431"/>
              <a:ext cx="62135" cy="33532"/>
            </a:xfrm>
            <a:custGeom>
              <a:rect b="b" l="l" r="r" t="t"/>
              <a:pathLst>
                <a:path extrusionOk="0" h="1279" w="2370">
                  <a:moveTo>
                    <a:pt x="1924" y="406"/>
                  </a:moveTo>
                  <a:cubicBezTo>
                    <a:pt x="1823" y="674"/>
                    <a:pt x="1529" y="869"/>
                    <a:pt x="1185" y="869"/>
                  </a:cubicBezTo>
                  <a:cubicBezTo>
                    <a:pt x="841" y="869"/>
                    <a:pt x="544" y="674"/>
                    <a:pt x="446" y="406"/>
                  </a:cubicBezTo>
                  <a:close/>
                  <a:moveTo>
                    <a:pt x="204" y="0"/>
                  </a:moveTo>
                  <a:cubicBezTo>
                    <a:pt x="91" y="0"/>
                    <a:pt x="1" y="91"/>
                    <a:pt x="1" y="203"/>
                  </a:cubicBezTo>
                  <a:cubicBezTo>
                    <a:pt x="1" y="793"/>
                    <a:pt x="533" y="1278"/>
                    <a:pt x="1185" y="1278"/>
                  </a:cubicBezTo>
                  <a:cubicBezTo>
                    <a:pt x="1837" y="1278"/>
                    <a:pt x="2370" y="797"/>
                    <a:pt x="2370" y="203"/>
                  </a:cubicBezTo>
                  <a:cubicBezTo>
                    <a:pt x="2370" y="91"/>
                    <a:pt x="2279" y="0"/>
                    <a:pt x="2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4"/>
            <p:cNvSpPr/>
            <p:nvPr/>
          </p:nvSpPr>
          <p:spPr>
            <a:xfrm>
              <a:off x="1553291" y="1913205"/>
              <a:ext cx="284958" cy="364948"/>
            </a:xfrm>
            <a:custGeom>
              <a:rect b="b" l="l" r="r" t="t"/>
              <a:pathLst>
                <a:path extrusionOk="0" h="13920" w="10869">
                  <a:moveTo>
                    <a:pt x="2163" y="1276"/>
                  </a:moveTo>
                  <a:cubicBezTo>
                    <a:pt x="2305" y="1276"/>
                    <a:pt x="2435" y="1408"/>
                    <a:pt x="2394" y="1568"/>
                  </a:cubicBezTo>
                  <a:lnTo>
                    <a:pt x="2390" y="1568"/>
                  </a:lnTo>
                  <a:cubicBezTo>
                    <a:pt x="2325" y="1626"/>
                    <a:pt x="2264" y="1684"/>
                    <a:pt x="2202" y="1742"/>
                  </a:cubicBezTo>
                  <a:cubicBezTo>
                    <a:pt x="2188" y="1745"/>
                    <a:pt x="2177" y="1745"/>
                    <a:pt x="2166" y="1745"/>
                  </a:cubicBezTo>
                  <a:cubicBezTo>
                    <a:pt x="1945" y="1745"/>
                    <a:pt x="1847" y="1463"/>
                    <a:pt x="2021" y="1325"/>
                  </a:cubicBezTo>
                  <a:cubicBezTo>
                    <a:pt x="2066" y="1291"/>
                    <a:pt x="2115" y="1276"/>
                    <a:pt x="2163" y="1276"/>
                  </a:cubicBezTo>
                  <a:close/>
                  <a:moveTo>
                    <a:pt x="8706" y="1281"/>
                  </a:moveTo>
                  <a:cubicBezTo>
                    <a:pt x="8763" y="1281"/>
                    <a:pt x="8821" y="1302"/>
                    <a:pt x="8870" y="1350"/>
                  </a:cubicBezTo>
                  <a:cubicBezTo>
                    <a:pt x="9015" y="1495"/>
                    <a:pt x="8913" y="1745"/>
                    <a:pt x="8707" y="1745"/>
                  </a:cubicBezTo>
                  <a:cubicBezTo>
                    <a:pt x="8692" y="1745"/>
                    <a:pt x="8681" y="1745"/>
                    <a:pt x="8670" y="1742"/>
                  </a:cubicBezTo>
                  <a:cubicBezTo>
                    <a:pt x="8609" y="1684"/>
                    <a:pt x="8544" y="1626"/>
                    <a:pt x="8479" y="1568"/>
                  </a:cubicBezTo>
                  <a:cubicBezTo>
                    <a:pt x="8475" y="1550"/>
                    <a:pt x="8475" y="1531"/>
                    <a:pt x="8475" y="1513"/>
                  </a:cubicBezTo>
                  <a:cubicBezTo>
                    <a:pt x="8475" y="1374"/>
                    <a:pt x="8587" y="1281"/>
                    <a:pt x="8706" y="1281"/>
                  </a:cubicBezTo>
                  <a:close/>
                  <a:moveTo>
                    <a:pt x="2170" y="413"/>
                  </a:moveTo>
                  <a:cubicBezTo>
                    <a:pt x="2583" y="413"/>
                    <a:pt x="2971" y="645"/>
                    <a:pt x="3158" y="1032"/>
                  </a:cubicBezTo>
                  <a:cubicBezTo>
                    <a:pt x="3021" y="1108"/>
                    <a:pt x="2890" y="1191"/>
                    <a:pt x="2760" y="1282"/>
                  </a:cubicBezTo>
                  <a:cubicBezTo>
                    <a:pt x="2658" y="1019"/>
                    <a:pt x="2412" y="873"/>
                    <a:pt x="2162" y="873"/>
                  </a:cubicBezTo>
                  <a:cubicBezTo>
                    <a:pt x="2011" y="873"/>
                    <a:pt x="1859" y="926"/>
                    <a:pt x="1735" y="1039"/>
                  </a:cubicBezTo>
                  <a:cubicBezTo>
                    <a:pt x="1402" y="1343"/>
                    <a:pt x="1478" y="1883"/>
                    <a:pt x="1876" y="2086"/>
                  </a:cubicBezTo>
                  <a:cubicBezTo>
                    <a:pt x="1775" y="2205"/>
                    <a:pt x="1681" y="2328"/>
                    <a:pt x="1590" y="2459"/>
                  </a:cubicBezTo>
                  <a:cubicBezTo>
                    <a:pt x="1260" y="2256"/>
                    <a:pt x="1061" y="1897"/>
                    <a:pt x="1061" y="1513"/>
                  </a:cubicBezTo>
                  <a:cubicBezTo>
                    <a:pt x="1065" y="999"/>
                    <a:pt x="1420" y="554"/>
                    <a:pt x="1920" y="441"/>
                  </a:cubicBezTo>
                  <a:cubicBezTo>
                    <a:pt x="2003" y="422"/>
                    <a:pt x="2087" y="413"/>
                    <a:pt x="2170" y="413"/>
                  </a:cubicBezTo>
                  <a:close/>
                  <a:moveTo>
                    <a:pt x="8707" y="409"/>
                  </a:moveTo>
                  <a:cubicBezTo>
                    <a:pt x="9199" y="409"/>
                    <a:pt x="9634" y="738"/>
                    <a:pt x="9768" y="1216"/>
                  </a:cubicBezTo>
                  <a:cubicBezTo>
                    <a:pt x="9902" y="1691"/>
                    <a:pt x="9703" y="2198"/>
                    <a:pt x="9279" y="2459"/>
                  </a:cubicBezTo>
                  <a:cubicBezTo>
                    <a:pt x="9188" y="2328"/>
                    <a:pt x="9094" y="2205"/>
                    <a:pt x="8993" y="2086"/>
                  </a:cubicBezTo>
                  <a:cubicBezTo>
                    <a:pt x="9395" y="1883"/>
                    <a:pt x="9467" y="1343"/>
                    <a:pt x="9134" y="1039"/>
                  </a:cubicBezTo>
                  <a:cubicBezTo>
                    <a:pt x="9010" y="926"/>
                    <a:pt x="8858" y="873"/>
                    <a:pt x="8707" y="873"/>
                  </a:cubicBezTo>
                  <a:cubicBezTo>
                    <a:pt x="8456" y="873"/>
                    <a:pt x="8211" y="1019"/>
                    <a:pt x="8109" y="1282"/>
                  </a:cubicBezTo>
                  <a:cubicBezTo>
                    <a:pt x="7982" y="1191"/>
                    <a:pt x="7848" y="1108"/>
                    <a:pt x="7711" y="1032"/>
                  </a:cubicBezTo>
                  <a:cubicBezTo>
                    <a:pt x="7895" y="651"/>
                    <a:pt x="8283" y="409"/>
                    <a:pt x="8707" y="409"/>
                  </a:cubicBezTo>
                  <a:close/>
                  <a:moveTo>
                    <a:pt x="5433" y="845"/>
                  </a:moveTo>
                  <a:cubicBezTo>
                    <a:pt x="6544" y="845"/>
                    <a:pt x="7635" y="1279"/>
                    <a:pt x="8450" y="2093"/>
                  </a:cubicBezTo>
                  <a:cubicBezTo>
                    <a:pt x="9670" y="3313"/>
                    <a:pt x="10036" y="5146"/>
                    <a:pt x="9377" y="6739"/>
                  </a:cubicBezTo>
                  <a:cubicBezTo>
                    <a:pt x="8714" y="8333"/>
                    <a:pt x="7160" y="9372"/>
                    <a:pt x="5436" y="9372"/>
                  </a:cubicBezTo>
                  <a:cubicBezTo>
                    <a:pt x="3082" y="9369"/>
                    <a:pt x="1173" y="7464"/>
                    <a:pt x="1173" y="5110"/>
                  </a:cubicBezTo>
                  <a:cubicBezTo>
                    <a:pt x="1173" y="3386"/>
                    <a:pt x="2209" y="1828"/>
                    <a:pt x="3803" y="1169"/>
                  </a:cubicBezTo>
                  <a:cubicBezTo>
                    <a:pt x="4330" y="951"/>
                    <a:pt x="4884" y="845"/>
                    <a:pt x="5433" y="845"/>
                  </a:cubicBezTo>
                  <a:close/>
                  <a:moveTo>
                    <a:pt x="2164" y="0"/>
                  </a:moveTo>
                  <a:cubicBezTo>
                    <a:pt x="1805" y="0"/>
                    <a:pt x="1443" y="127"/>
                    <a:pt x="1148" y="394"/>
                  </a:cubicBezTo>
                  <a:cubicBezTo>
                    <a:pt x="402" y="1072"/>
                    <a:pt x="518" y="2274"/>
                    <a:pt x="1376" y="2803"/>
                  </a:cubicBezTo>
                  <a:cubicBezTo>
                    <a:pt x="44" y="5142"/>
                    <a:pt x="960" y="8119"/>
                    <a:pt x="3379" y="9304"/>
                  </a:cubicBezTo>
                  <a:lnTo>
                    <a:pt x="1087" y="9977"/>
                  </a:lnTo>
                  <a:cubicBezTo>
                    <a:pt x="446" y="10169"/>
                    <a:pt x="4" y="10756"/>
                    <a:pt x="0" y="11426"/>
                  </a:cubicBezTo>
                  <a:lnTo>
                    <a:pt x="0" y="13719"/>
                  </a:lnTo>
                  <a:cubicBezTo>
                    <a:pt x="0" y="13853"/>
                    <a:pt x="101" y="13920"/>
                    <a:pt x="203" y="13920"/>
                  </a:cubicBezTo>
                  <a:cubicBezTo>
                    <a:pt x="304" y="13920"/>
                    <a:pt x="406" y="13853"/>
                    <a:pt x="406" y="13719"/>
                  </a:cubicBezTo>
                  <a:lnTo>
                    <a:pt x="406" y="11426"/>
                  </a:lnTo>
                  <a:cubicBezTo>
                    <a:pt x="409" y="10937"/>
                    <a:pt x="732" y="10506"/>
                    <a:pt x="1199" y="10368"/>
                  </a:cubicBezTo>
                  <a:lnTo>
                    <a:pt x="3495" y="9691"/>
                  </a:lnTo>
                  <a:cubicBezTo>
                    <a:pt x="3622" y="9655"/>
                    <a:pt x="3741" y="9590"/>
                    <a:pt x="3835" y="9499"/>
                  </a:cubicBezTo>
                  <a:cubicBezTo>
                    <a:pt x="4352" y="9686"/>
                    <a:pt x="4892" y="9779"/>
                    <a:pt x="5433" y="9779"/>
                  </a:cubicBezTo>
                  <a:cubicBezTo>
                    <a:pt x="5973" y="9779"/>
                    <a:pt x="6514" y="9686"/>
                    <a:pt x="7030" y="9499"/>
                  </a:cubicBezTo>
                  <a:cubicBezTo>
                    <a:pt x="7128" y="9590"/>
                    <a:pt x="7243" y="9655"/>
                    <a:pt x="7370" y="9691"/>
                  </a:cubicBezTo>
                  <a:lnTo>
                    <a:pt x="9670" y="10368"/>
                  </a:lnTo>
                  <a:cubicBezTo>
                    <a:pt x="10137" y="10506"/>
                    <a:pt x="10460" y="10937"/>
                    <a:pt x="10460" y="11426"/>
                  </a:cubicBezTo>
                  <a:lnTo>
                    <a:pt x="10460" y="13719"/>
                  </a:lnTo>
                  <a:cubicBezTo>
                    <a:pt x="10460" y="13853"/>
                    <a:pt x="10562" y="13920"/>
                    <a:pt x="10664" y="13920"/>
                  </a:cubicBezTo>
                  <a:cubicBezTo>
                    <a:pt x="10767" y="13920"/>
                    <a:pt x="10869" y="13853"/>
                    <a:pt x="10869" y="13719"/>
                  </a:cubicBezTo>
                  <a:lnTo>
                    <a:pt x="10869" y="11426"/>
                  </a:lnTo>
                  <a:cubicBezTo>
                    <a:pt x="10865" y="10756"/>
                    <a:pt x="10427" y="10169"/>
                    <a:pt x="9786" y="9977"/>
                  </a:cubicBezTo>
                  <a:lnTo>
                    <a:pt x="7493" y="9304"/>
                  </a:lnTo>
                  <a:cubicBezTo>
                    <a:pt x="9909" y="8119"/>
                    <a:pt x="10829" y="5142"/>
                    <a:pt x="9496" y="2803"/>
                  </a:cubicBezTo>
                  <a:cubicBezTo>
                    <a:pt x="10355" y="2274"/>
                    <a:pt x="10467" y="1072"/>
                    <a:pt x="9724" y="394"/>
                  </a:cubicBezTo>
                  <a:cubicBezTo>
                    <a:pt x="9430" y="127"/>
                    <a:pt x="9067" y="0"/>
                    <a:pt x="8708" y="0"/>
                  </a:cubicBezTo>
                  <a:cubicBezTo>
                    <a:pt x="8157" y="0"/>
                    <a:pt x="7616" y="299"/>
                    <a:pt x="7349" y="847"/>
                  </a:cubicBezTo>
                  <a:cubicBezTo>
                    <a:pt x="6740" y="574"/>
                    <a:pt x="6088" y="437"/>
                    <a:pt x="5436" y="437"/>
                  </a:cubicBezTo>
                  <a:cubicBezTo>
                    <a:pt x="4784" y="437"/>
                    <a:pt x="4132" y="574"/>
                    <a:pt x="3524" y="847"/>
                  </a:cubicBezTo>
                  <a:cubicBezTo>
                    <a:pt x="3254" y="299"/>
                    <a:pt x="2714" y="0"/>
                    <a:pt x="216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pic>
        <p:nvPicPr>
          <p:cNvPr id="897" name="Google Shape;897;p15"/>
          <p:cNvPicPr preferRelativeResize="0"/>
          <p:nvPr/>
        </p:nvPicPr>
        <p:blipFill rotWithShape="1">
          <a:blip r:embed="rId3">
            <a:alphaModFix/>
          </a:blip>
          <a:srcRect b="0" l="0" r="0" t="0"/>
          <a:stretch/>
        </p:blipFill>
        <p:spPr>
          <a:xfrm>
            <a:off x="-672800" y="994518"/>
            <a:ext cx="2802900" cy="2334233"/>
          </a:xfrm>
          <a:prstGeom prst="rect">
            <a:avLst/>
          </a:prstGeom>
          <a:noFill/>
          <a:ln>
            <a:noFill/>
          </a:ln>
        </p:spPr>
      </p:pic>
      <p:pic>
        <p:nvPicPr>
          <p:cNvPr id="898" name="Google Shape;898;p15"/>
          <p:cNvPicPr preferRelativeResize="0"/>
          <p:nvPr/>
        </p:nvPicPr>
        <p:blipFill rotWithShape="1">
          <a:blip r:embed="rId4">
            <a:alphaModFix/>
          </a:blip>
          <a:srcRect b="0" l="0" r="0" t="0"/>
          <a:stretch/>
        </p:blipFill>
        <p:spPr>
          <a:xfrm>
            <a:off x="3367870" y="994525"/>
            <a:ext cx="4314561" cy="5143501"/>
          </a:xfrm>
          <a:prstGeom prst="rect">
            <a:avLst/>
          </a:prstGeom>
          <a:noFill/>
          <a:ln>
            <a:noFill/>
          </a:ln>
        </p:spPr>
      </p:pic>
      <p:sp>
        <p:nvSpPr>
          <p:cNvPr id="899" name="Google Shape;899;p15"/>
          <p:cNvSpPr/>
          <p:nvPr/>
        </p:nvSpPr>
        <p:spPr>
          <a:xfrm>
            <a:off x="695582" y="1528300"/>
            <a:ext cx="599700" cy="599700"/>
          </a:xfrm>
          <a:prstGeom prst="rect">
            <a:avLst/>
          </a:prstGeom>
          <a:solidFill>
            <a:schemeClr val="dk2"/>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5"/>
          <p:cNvSpPr/>
          <p:nvPr/>
        </p:nvSpPr>
        <p:spPr>
          <a:xfrm>
            <a:off x="4983307" y="1528288"/>
            <a:ext cx="599700" cy="599700"/>
          </a:xfrm>
          <a:prstGeom prst="rect">
            <a:avLst/>
          </a:prstGeom>
          <a:solidFill>
            <a:schemeClr val="dk2"/>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5"/>
          <p:cNvSpPr txBox="1"/>
          <p:nvPr>
            <p:ph idx="1" type="subTitle"/>
          </p:nvPr>
        </p:nvSpPr>
        <p:spPr>
          <a:xfrm>
            <a:off x="564973" y="2565050"/>
            <a:ext cx="3597900" cy="12147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Continues steadily in her education</a:t>
            </a:r>
            <a:endParaRPr/>
          </a:p>
          <a:p>
            <a:pPr indent="-317500" lvl="0" marL="457200" rtl="0" algn="l">
              <a:lnSpc>
                <a:spcPct val="100000"/>
              </a:lnSpc>
              <a:spcBef>
                <a:spcPts val="0"/>
              </a:spcBef>
              <a:spcAft>
                <a:spcPts val="0"/>
              </a:spcAft>
              <a:buSzPts val="1400"/>
              <a:buChar char="●"/>
            </a:pPr>
            <a:r>
              <a:rPr lang="en"/>
              <a:t>Developed has a sense of empathy </a:t>
            </a:r>
            <a:endParaRPr b="1"/>
          </a:p>
          <a:p>
            <a:pPr indent="-317500" lvl="0" marL="457200" rtl="0" algn="l">
              <a:lnSpc>
                <a:spcPct val="100000"/>
              </a:lnSpc>
              <a:spcBef>
                <a:spcPts val="0"/>
              </a:spcBef>
              <a:spcAft>
                <a:spcPts val="0"/>
              </a:spcAft>
              <a:buSzPts val="1400"/>
              <a:buChar char="●"/>
            </a:pPr>
            <a:r>
              <a:rPr lang="en"/>
              <a:t>Now understands that words have meanings.</a:t>
            </a:r>
            <a:endParaRPr/>
          </a:p>
          <a:p>
            <a:pPr indent="-317500" lvl="0" marL="457200" rtl="0" algn="l">
              <a:lnSpc>
                <a:spcPct val="100000"/>
              </a:lnSpc>
              <a:spcBef>
                <a:spcPts val="0"/>
              </a:spcBef>
              <a:spcAft>
                <a:spcPts val="0"/>
              </a:spcAft>
              <a:buSzPts val="1400"/>
              <a:buChar char="●"/>
            </a:pPr>
            <a:r>
              <a:rPr lang="en"/>
              <a:t>Learns Braille</a:t>
            </a:r>
            <a:endParaRPr/>
          </a:p>
          <a:p>
            <a:pPr indent="0" lvl="0" marL="0" rtl="0" algn="l">
              <a:lnSpc>
                <a:spcPct val="100000"/>
              </a:lnSpc>
              <a:spcBef>
                <a:spcPts val="0"/>
              </a:spcBef>
              <a:spcAft>
                <a:spcPts val="0"/>
              </a:spcAft>
              <a:buSzPts val="1400"/>
              <a:buNone/>
            </a:pPr>
            <a:r>
              <a:t/>
            </a:r>
            <a:endParaRPr/>
          </a:p>
        </p:txBody>
      </p:sp>
      <p:sp>
        <p:nvSpPr>
          <p:cNvPr id="902" name="Google Shape;902;p15"/>
          <p:cNvSpPr txBox="1"/>
          <p:nvPr>
            <p:ph idx="2" type="subTitle"/>
          </p:nvPr>
        </p:nvSpPr>
        <p:spPr>
          <a:xfrm>
            <a:off x="564982" y="2228350"/>
            <a:ext cx="2802900" cy="447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Concrete operational</a:t>
            </a:r>
            <a:endParaRPr/>
          </a:p>
        </p:txBody>
      </p:sp>
      <p:sp>
        <p:nvSpPr>
          <p:cNvPr id="903" name="Google Shape;903;p15"/>
          <p:cNvSpPr txBox="1"/>
          <p:nvPr>
            <p:ph idx="3" type="subTitle"/>
          </p:nvPr>
        </p:nvSpPr>
        <p:spPr>
          <a:xfrm>
            <a:off x="4852796" y="2645550"/>
            <a:ext cx="3722400" cy="12147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Enters this stage as she enters college</a:t>
            </a:r>
            <a:endParaRPr/>
          </a:p>
          <a:p>
            <a:pPr indent="-317500" lvl="0" marL="457200" rtl="0" algn="l">
              <a:lnSpc>
                <a:spcPct val="100000"/>
              </a:lnSpc>
              <a:spcBef>
                <a:spcPts val="0"/>
              </a:spcBef>
              <a:spcAft>
                <a:spcPts val="0"/>
              </a:spcAft>
              <a:buSzPts val="1400"/>
              <a:buChar char="●"/>
            </a:pPr>
            <a:r>
              <a:rPr lang="en"/>
              <a:t>Makes friends and learns about the world</a:t>
            </a:r>
            <a:endParaRPr/>
          </a:p>
          <a:p>
            <a:pPr indent="-317500" lvl="0" marL="457200" rtl="0" algn="l">
              <a:lnSpc>
                <a:spcPct val="100000"/>
              </a:lnSpc>
              <a:spcBef>
                <a:spcPts val="0"/>
              </a:spcBef>
              <a:spcAft>
                <a:spcPts val="0"/>
              </a:spcAft>
              <a:buSzPts val="1400"/>
              <a:buChar char="●"/>
            </a:pPr>
            <a:r>
              <a:rPr lang="en"/>
              <a:t>develops abstract logic and thinking , like the concept of marriage, love, respect.</a:t>
            </a:r>
            <a:endParaRPr/>
          </a:p>
          <a:p>
            <a:pPr indent="-317500" lvl="0" marL="457200" rtl="0" algn="l">
              <a:lnSpc>
                <a:spcPct val="100000"/>
              </a:lnSpc>
              <a:spcBef>
                <a:spcPts val="0"/>
              </a:spcBef>
              <a:spcAft>
                <a:spcPts val="0"/>
              </a:spcAft>
              <a:buSzPts val="1400"/>
              <a:buChar char="●"/>
            </a:pPr>
            <a:r>
              <a:rPr lang="en"/>
              <a:t>Graduates with Bachelor of Arts aged 40</a:t>
            </a:r>
            <a:endParaRPr/>
          </a:p>
        </p:txBody>
      </p:sp>
      <p:sp>
        <p:nvSpPr>
          <p:cNvPr id="904" name="Google Shape;904;p15"/>
          <p:cNvSpPr txBox="1"/>
          <p:nvPr>
            <p:ph idx="4" type="subTitle"/>
          </p:nvPr>
        </p:nvSpPr>
        <p:spPr>
          <a:xfrm>
            <a:off x="4852793" y="2228350"/>
            <a:ext cx="2802900" cy="447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Formal operational</a:t>
            </a:r>
            <a:endParaRPr/>
          </a:p>
        </p:txBody>
      </p:sp>
      <p:sp>
        <p:nvSpPr>
          <p:cNvPr id="905" name="Google Shape;905;p15"/>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Stages of Michelle’s Cognitive Development</a:t>
            </a:r>
            <a:endParaRPr/>
          </a:p>
        </p:txBody>
      </p:sp>
      <p:cxnSp>
        <p:nvCxnSpPr>
          <p:cNvPr id="906" name="Google Shape;906;p15"/>
          <p:cNvCxnSpPr/>
          <p:nvPr/>
        </p:nvCxnSpPr>
        <p:spPr>
          <a:xfrm>
            <a:off x="4572000" y="1180200"/>
            <a:ext cx="0" cy="4145400"/>
          </a:xfrm>
          <a:prstGeom prst="straightConnector1">
            <a:avLst/>
          </a:prstGeom>
          <a:noFill/>
          <a:ln cap="flat" cmpd="sng" w="9525">
            <a:solidFill>
              <a:schemeClr val="dk1"/>
            </a:solidFill>
            <a:prstDash val="solid"/>
            <a:round/>
            <a:headEnd len="sm" w="sm" type="none"/>
            <a:tailEnd len="sm" w="sm" type="none"/>
          </a:ln>
        </p:spPr>
      </p:cxnSp>
      <p:cxnSp>
        <p:nvCxnSpPr>
          <p:cNvPr id="907" name="Google Shape;907;p15"/>
          <p:cNvCxnSpPr/>
          <p:nvPr/>
        </p:nvCxnSpPr>
        <p:spPr>
          <a:xfrm>
            <a:off x="-57150" y="1185925"/>
            <a:ext cx="9258300" cy="0"/>
          </a:xfrm>
          <a:prstGeom prst="straightConnector1">
            <a:avLst/>
          </a:prstGeom>
          <a:noFill/>
          <a:ln cap="flat" cmpd="sng" w="9525">
            <a:solidFill>
              <a:schemeClr val="dk1"/>
            </a:solidFill>
            <a:prstDash val="solid"/>
            <a:round/>
            <a:headEnd len="sm" w="sm" type="none"/>
            <a:tailEnd len="sm" w="sm" type="none"/>
          </a:ln>
        </p:spPr>
      </p:cxnSp>
      <p:sp>
        <p:nvSpPr>
          <p:cNvPr id="908" name="Google Shape;908;p15"/>
          <p:cNvSpPr/>
          <p:nvPr/>
        </p:nvSpPr>
        <p:spPr>
          <a:xfrm rot="10800000">
            <a:off x="4291195" y="4410064"/>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9" name="Google Shape;909;p15"/>
          <p:cNvGrpSpPr/>
          <p:nvPr/>
        </p:nvGrpSpPr>
        <p:grpSpPr>
          <a:xfrm>
            <a:off x="5112037" y="1645652"/>
            <a:ext cx="342243" cy="364974"/>
            <a:chOff x="5327187" y="1513402"/>
            <a:chExt cx="342243" cy="364974"/>
          </a:xfrm>
        </p:grpSpPr>
        <p:sp>
          <p:nvSpPr>
            <p:cNvPr id="910" name="Google Shape;910;p15"/>
            <p:cNvSpPr/>
            <p:nvPr/>
          </p:nvSpPr>
          <p:spPr>
            <a:xfrm>
              <a:off x="5328707" y="1518698"/>
              <a:ext cx="339123" cy="342899"/>
            </a:xfrm>
            <a:custGeom>
              <a:rect b="b" l="l" r="r" t="t"/>
              <a:pathLst>
                <a:path extrusionOk="0" h="13079" w="12935">
                  <a:moveTo>
                    <a:pt x="5633" y="1"/>
                  </a:moveTo>
                  <a:cubicBezTo>
                    <a:pt x="4651" y="1"/>
                    <a:pt x="2674" y="946"/>
                    <a:pt x="2453" y="2782"/>
                  </a:cubicBezTo>
                  <a:cubicBezTo>
                    <a:pt x="2326" y="3865"/>
                    <a:pt x="1906" y="3992"/>
                    <a:pt x="1674" y="4756"/>
                  </a:cubicBezTo>
                  <a:cubicBezTo>
                    <a:pt x="1424" y="5575"/>
                    <a:pt x="1638" y="6082"/>
                    <a:pt x="1428" y="6821"/>
                  </a:cubicBezTo>
                  <a:cubicBezTo>
                    <a:pt x="1218" y="7563"/>
                    <a:pt x="801" y="7777"/>
                    <a:pt x="819" y="9030"/>
                  </a:cubicBezTo>
                  <a:cubicBezTo>
                    <a:pt x="841" y="10482"/>
                    <a:pt x="1" y="10808"/>
                    <a:pt x="330" y="11771"/>
                  </a:cubicBezTo>
                  <a:cubicBezTo>
                    <a:pt x="573" y="12488"/>
                    <a:pt x="1891" y="13079"/>
                    <a:pt x="1891" y="13079"/>
                  </a:cubicBezTo>
                  <a:lnTo>
                    <a:pt x="11044" y="13079"/>
                  </a:lnTo>
                  <a:cubicBezTo>
                    <a:pt x="11044" y="13079"/>
                    <a:pt x="12362" y="12492"/>
                    <a:pt x="12608" y="11771"/>
                  </a:cubicBezTo>
                  <a:cubicBezTo>
                    <a:pt x="12934" y="10808"/>
                    <a:pt x="12097" y="10482"/>
                    <a:pt x="12116" y="9030"/>
                  </a:cubicBezTo>
                  <a:cubicBezTo>
                    <a:pt x="12134" y="7777"/>
                    <a:pt x="11717" y="7559"/>
                    <a:pt x="11507" y="6821"/>
                  </a:cubicBezTo>
                  <a:cubicBezTo>
                    <a:pt x="11301" y="6085"/>
                    <a:pt x="11511" y="5575"/>
                    <a:pt x="11264" y="4756"/>
                  </a:cubicBezTo>
                  <a:cubicBezTo>
                    <a:pt x="11033" y="3992"/>
                    <a:pt x="10613" y="3865"/>
                    <a:pt x="10482" y="2782"/>
                  </a:cubicBezTo>
                  <a:cubicBezTo>
                    <a:pt x="10265" y="946"/>
                    <a:pt x="8284" y="1"/>
                    <a:pt x="7302" y="1"/>
                  </a:cubicBezTo>
                  <a:cubicBezTo>
                    <a:pt x="7027" y="1"/>
                    <a:pt x="6839" y="73"/>
                    <a:pt x="6708" y="157"/>
                  </a:cubicBezTo>
                  <a:cubicBezTo>
                    <a:pt x="6636" y="205"/>
                    <a:pt x="6552" y="230"/>
                    <a:pt x="6467" y="230"/>
                  </a:cubicBezTo>
                  <a:cubicBezTo>
                    <a:pt x="6383" y="230"/>
                    <a:pt x="6299" y="205"/>
                    <a:pt x="6227" y="157"/>
                  </a:cubicBezTo>
                  <a:cubicBezTo>
                    <a:pt x="6100" y="73"/>
                    <a:pt x="5912" y="1"/>
                    <a:pt x="56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5"/>
            <p:cNvSpPr/>
            <p:nvPr/>
          </p:nvSpPr>
          <p:spPr>
            <a:xfrm>
              <a:off x="5328812" y="1518698"/>
              <a:ext cx="169522" cy="342899"/>
            </a:xfrm>
            <a:custGeom>
              <a:rect b="b" l="l" r="r" t="t"/>
              <a:pathLst>
                <a:path extrusionOk="0" h="13079" w="6466">
                  <a:moveTo>
                    <a:pt x="5629" y="1"/>
                  </a:moveTo>
                  <a:cubicBezTo>
                    <a:pt x="4647" y="1"/>
                    <a:pt x="2670" y="946"/>
                    <a:pt x="2452" y="2782"/>
                  </a:cubicBezTo>
                  <a:cubicBezTo>
                    <a:pt x="2322" y="3865"/>
                    <a:pt x="1902" y="3992"/>
                    <a:pt x="1670" y="4756"/>
                  </a:cubicBezTo>
                  <a:cubicBezTo>
                    <a:pt x="1420" y="5575"/>
                    <a:pt x="1634" y="6082"/>
                    <a:pt x="1424" y="6824"/>
                  </a:cubicBezTo>
                  <a:cubicBezTo>
                    <a:pt x="1214" y="7563"/>
                    <a:pt x="797" y="7777"/>
                    <a:pt x="815" y="9030"/>
                  </a:cubicBezTo>
                  <a:cubicBezTo>
                    <a:pt x="837" y="10482"/>
                    <a:pt x="1" y="10808"/>
                    <a:pt x="326" y="11771"/>
                  </a:cubicBezTo>
                  <a:cubicBezTo>
                    <a:pt x="569" y="12492"/>
                    <a:pt x="1887" y="13079"/>
                    <a:pt x="1887" y="13079"/>
                  </a:cubicBezTo>
                  <a:lnTo>
                    <a:pt x="6465" y="13079"/>
                  </a:lnTo>
                  <a:lnTo>
                    <a:pt x="6465" y="229"/>
                  </a:lnTo>
                  <a:cubicBezTo>
                    <a:pt x="6378" y="229"/>
                    <a:pt x="6295" y="204"/>
                    <a:pt x="6223" y="157"/>
                  </a:cubicBezTo>
                  <a:cubicBezTo>
                    <a:pt x="6096" y="73"/>
                    <a:pt x="5908" y="1"/>
                    <a:pt x="562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5"/>
            <p:cNvSpPr/>
            <p:nvPr/>
          </p:nvSpPr>
          <p:spPr>
            <a:xfrm>
              <a:off x="5366880" y="1724480"/>
              <a:ext cx="262857" cy="148627"/>
            </a:xfrm>
            <a:custGeom>
              <a:rect b="b" l="l" r="r" t="t"/>
              <a:pathLst>
                <a:path extrusionOk="0" h="5669" w="10026">
                  <a:moveTo>
                    <a:pt x="3706" y="0"/>
                  </a:moveTo>
                  <a:lnTo>
                    <a:pt x="3706" y="1126"/>
                  </a:lnTo>
                  <a:cubicBezTo>
                    <a:pt x="3706" y="1496"/>
                    <a:pt x="3470" y="1825"/>
                    <a:pt x="3123" y="1949"/>
                  </a:cubicBezTo>
                  <a:lnTo>
                    <a:pt x="874" y="2742"/>
                  </a:lnTo>
                  <a:cubicBezTo>
                    <a:pt x="349" y="2926"/>
                    <a:pt x="1" y="3423"/>
                    <a:pt x="1" y="3977"/>
                  </a:cubicBezTo>
                  <a:lnTo>
                    <a:pt x="1" y="5668"/>
                  </a:lnTo>
                  <a:lnTo>
                    <a:pt x="10026" y="5668"/>
                  </a:lnTo>
                  <a:lnTo>
                    <a:pt x="10026" y="3977"/>
                  </a:lnTo>
                  <a:cubicBezTo>
                    <a:pt x="10026" y="3423"/>
                    <a:pt x="9674" y="2926"/>
                    <a:pt x="9153" y="2742"/>
                  </a:cubicBezTo>
                  <a:lnTo>
                    <a:pt x="6904" y="1949"/>
                  </a:lnTo>
                  <a:cubicBezTo>
                    <a:pt x="6553" y="1825"/>
                    <a:pt x="6321" y="1496"/>
                    <a:pt x="6321" y="1126"/>
                  </a:cubicBezTo>
                  <a:lnTo>
                    <a:pt x="632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5"/>
            <p:cNvSpPr/>
            <p:nvPr/>
          </p:nvSpPr>
          <p:spPr>
            <a:xfrm>
              <a:off x="5366880" y="1782473"/>
              <a:ext cx="262857" cy="90634"/>
            </a:xfrm>
            <a:custGeom>
              <a:rect b="b" l="l" r="r" t="t"/>
              <a:pathLst>
                <a:path extrusionOk="0" h="3457" w="10026">
                  <a:moveTo>
                    <a:pt x="2373" y="1"/>
                  </a:moveTo>
                  <a:lnTo>
                    <a:pt x="874" y="530"/>
                  </a:lnTo>
                  <a:cubicBezTo>
                    <a:pt x="349" y="714"/>
                    <a:pt x="1" y="1211"/>
                    <a:pt x="1" y="1765"/>
                  </a:cubicBezTo>
                  <a:lnTo>
                    <a:pt x="1" y="3456"/>
                  </a:lnTo>
                  <a:lnTo>
                    <a:pt x="10026" y="3456"/>
                  </a:lnTo>
                  <a:lnTo>
                    <a:pt x="10026" y="1765"/>
                  </a:lnTo>
                  <a:cubicBezTo>
                    <a:pt x="10026" y="1211"/>
                    <a:pt x="9674" y="714"/>
                    <a:pt x="9153" y="530"/>
                  </a:cubicBezTo>
                  <a:lnTo>
                    <a:pt x="7650" y="1"/>
                  </a:lnTo>
                  <a:cubicBezTo>
                    <a:pt x="7060" y="816"/>
                    <a:pt x="6256" y="1721"/>
                    <a:pt x="5318" y="2217"/>
                  </a:cubicBezTo>
                  <a:cubicBezTo>
                    <a:pt x="5222" y="2268"/>
                    <a:pt x="5117" y="2293"/>
                    <a:pt x="5011" y="2293"/>
                  </a:cubicBezTo>
                  <a:cubicBezTo>
                    <a:pt x="4906" y="2293"/>
                    <a:pt x="4801" y="2268"/>
                    <a:pt x="4705" y="2217"/>
                  </a:cubicBezTo>
                  <a:cubicBezTo>
                    <a:pt x="3771" y="1721"/>
                    <a:pt x="2967" y="819"/>
                    <a:pt x="23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5"/>
            <p:cNvSpPr/>
            <p:nvPr/>
          </p:nvSpPr>
          <p:spPr>
            <a:xfrm>
              <a:off x="5464016" y="1724480"/>
              <a:ext cx="68585" cy="28551"/>
            </a:xfrm>
            <a:custGeom>
              <a:rect b="b" l="l" r="r" t="t"/>
              <a:pathLst>
                <a:path extrusionOk="0" h="1089" w="2616">
                  <a:moveTo>
                    <a:pt x="1" y="0"/>
                  </a:moveTo>
                  <a:lnTo>
                    <a:pt x="1" y="811"/>
                  </a:lnTo>
                  <a:cubicBezTo>
                    <a:pt x="416" y="996"/>
                    <a:pt x="861" y="1088"/>
                    <a:pt x="1307" y="1088"/>
                  </a:cubicBezTo>
                  <a:cubicBezTo>
                    <a:pt x="1753" y="1088"/>
                    <a:pt x="2199" y="996"/>
                    <a:pt x="2616" y="811"/>
                  </a:cubicBezTo>
                  <a:lnTo>
                    <a:pt x="2616" y="0"/>
                  </a:lnTo>
                  <a:close/>
                </a:path>
              </a:pathLst>
            </a:custGeom>
            <a:solidFill>
              <a:srgbClr val="00000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5"/>
            <p:cNvSpPr/>
            <p:nvPr/>
          </p:nvSpPr>
          <p:spPr>
            <a:xfrm>
              <a:off x="5423955" y="1564474"/>
              <a:ext cx="148627" cy="171410"/>
            </a:xfrm>
            <a:custGeom>
              <a:rect b="b" l="l" r="r" t="t"/>
              <a:pathLst>
                <a:path extrusionOk="0" h="6538" w="5669">
                  <a:moveTo>
                    <a:pt x="1" y="0"/>
                  </a:moveTo>
                  <a:lnTo>
                    <a:pt x="1" y="3705"/>
                  </a:lnTo>
                  <a:cubicBezTo>
                    <a:pt x="1" y="5270"/>
                    <a:pt x="1272" y="6538"/>
                    <a:pt x="2836" y="6538"/>
                  </a:cubicBezTo>
                  <a:cubicBezTo>
                    <a:pt x="4401" y="6538"/>
                    <a:pt x="5668" y="5270"/>
                    <a:pt x="5668" y="3705"/>
                  </a:cubicBezTo>
                  <a:lnTo>
                    <a:pt x="566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5"/>
            <p:cNvSpPr/>
            <p:nvPr/>
          </p:nvSpPr>
          <p:spPr>
            <a:xfrm>
              <a:off x="5423693" y="1564474"/>
              <a:ext cx="148889" cy="171436"/>
            </a:xfrm>
            <a:custGeom>
              <a:rect b="b" l="l" r="r" t="t"/>
              <a:pathLst>
                <a:path extrusionOk="0" h="6539" w="5679">
                  <a:moveTo>
                    <a:pt x="11" y="0"/>
                  </a:moveTo>
                  <a:lnTo>
                    <a:pt x="11" y="3705"/>
                  </a:lnTo>
                  <a:cubicBezTo>
                    <a:pt x="1" y="5292"/>
                    <a:pt x="1294" y="6538"/>
                    <a:pt x="2824" y="6538"/>
                  </a:cubicBezTo>
                  <a:cubicBezTo>
                    <a:pt x="2974" y="6538"/>
                    <a:pt x="3127" y="6526"/>
                    <a:pt x="3281" y="6501"/>
                  </a:cubicBezTo>
                  <a:cubicBezTo>
                    <a:pt x="1901" y="6288"/>
                    <a:pt x="883" y="5100"/>
                    <a:pt x="883" y="3705"/>
                  </a:cubicBezTo>
                  <a:lnTo>
                    <a:pt x="883" y="3293"/>
                  </a:lnTo>
                  <a:cubicBezTo>
                    <a:pt x="887" y="2898"/>
                    <a:pt x="1003" y="2514"/>
                    <a:pt x="1217" y="2184"/>
                  </a:cubicBezTo>
                  <a:lnTo>
                    <a:pt x="1220" y="2177"/>
                  </a:lnTo>
                  <a:cubicBezTo>
                    <a:pt x="1532" y="1681"/>
                    <a:pt x="1785" y="1616"/>
                    <a:pt x="2169" y="1518"/>
                  </a:cubicBezTo>
                  <a:cubicBezTo>
                    <a:pt x="2404" y="1467"/>
                    <a:pt x="2633" y="1388"/>
                    <a:pt x="2846" y="1275"/>
                  </a:cubicBezTo>
                  <a:cubicBezTo>
                    <a:pt x="3056" y="1388"/>
                    <a:pt x="3285" y="1467"/>
                    <a:pt x="3520" y="1518"/>
                  </a:cubicBezTo>
                  <a:cubicBezTo>
                    <a:pt x="3904" y="1616"/>
                    <a:pt x="4157" y="1681"/>
                    <a:pt x="4472" y="2181"/>
                  </a:cubicBezTo>
                  <a:cubicBezTo>
                    <a:pt x="4867" y="2818"/>
                    <a:pt x="5331" y="3144"/>
                    <a:pt x="5668" y="3383"/>
                  </a:cubicBezTo>
                  <a:lnTo>
                    <a:pt x="5678" y="3390"/>
                  </a:lnTo>
                  <a:lnTo>
                    <a:pt x="5678" y="0"/>
                  </a:lnTo>
                  <a:close/>
                </a:path>
              </a:pathLst>
            </a:custGeom>
            <a:solidFill>
              <a:srgbClr val="00000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5"/>
            <p:cNvSpPr/>
            <p:nvPr/>
          </p:nvSpPr>
          <p:spPr>
            <a:xfrm>
              <a:off x="5498308" y="1518698"/>
              <a:ext cx="149938" cy="256014"/>
            </a:xfrm>
            <a:custGeom>
              <a:rect b="b" l="l" r="r" t="t"/>
              <a:pathLst>
                <a:path extrusionOk="0" h="9765" w="5719">
                  <a:moveTo>
                    <a:pt x="833" y="1"/>
                  </a:moveTo>
                  <a:cubicBezTo>
                    <a:pt x="558" y="1"/>
                    <a:pt x="370" y="73"/>
                    <a:pt x="239" y="157"/>
                  </a:cubicBezTo>
                  <a:cubicBezTo>
                    <a:pt x="171" y="204"/>
                    <a:pt x="84" y="229"/>
                    <a:pt x="0" y="229"/>
                  </a:cubicBezTo>
                  <a:lnTo>
                    <a:pt x="0" y="2181"/>
                  </a:lnTo>
                  <a:cubicBezTo>
                    <a:pt x="562" y="2891"/>
                    <a:pt x="1398" y="2326"/>
                    <a:pt x="2181" y="3579"/>
                  </a:cubicBezTo>
                  <a:cubicBezTo>
                    <a:pt x="2843" y="4644"/>
                    <a:pt x="3676" y="4618"/>
                    <a:pt x="3970" y="5459"/>
                  </a:cubicBezTo>
                  <a:cubicBezTo>
                    <a:pt x="4053" y="5698"/>
                    <a:pt x="4010" y="5955"/>
                    <a:pt x="4028" y="6208"/>
                  </a:cubicBezTo>
                  <a:cubicBezTo>
                    <a:pt x="4140" y="7632"/>
                    <a:pt x="5230" y="8284"/>
                    <a:pt x="5719" y="9765"/>
                  </a:cubicBezTo>
                  <a:cubicBezTo>
                    <a:pt x="5668" y="9526"/>
                    <a:pt x="5643" y="9276"/>
                    <a:pt x="5647" y="9030"/>
                  </a:cubicBezTo>
                  <a:cubicBezTo>
                    <a:pt x="5665" y="7777"/>
                    <a:pt x="5248" y="7559"/>
                    <a:pt x="5038" y="6821"/>
                  </a:cubicBezTo>
                  <a:cubicBezTo>
                    <a:pt x="4828" y="6082"/>
                    <a:pt x="5042" y="5575"/>
                    <a:pt x="4795" y="4756"/>
                  </a:cubicBezTo>
                  <a:cubicBezTo>
                    <a:pt x="4564" y="3992"/>
                    <a:pt x="4144" y="3865"/>
                    <a:pt x="4013" y="2782"/>
                  </a:cubicBezTo>
                  <a:cubicBezTo>
                    <a:pt x="3796" y="946"/>
                    <a:pt x="1815" y="1"/>
                    <a:pt x="8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5"/>
            <p:cNvSpPr/>
            <p:nvPr/>
          </p:nvSpPr>
          <p:spPr>
            <a:xfrm>
              <a:off x="5348265" y="1518698"/>
              <a:ext cx="150069" cy="256014"/>
            </a:xfrm>
            <a:custGeom>
              <a:rect b="b" l="l" r="r" t="t"/>
              <a:pathLst>
                <a:path extrusionOk="0" h="9765" w="5724">
                  <a:moveTo>
                    <a:pt x="4887" y="1"/>
                  </a:moveTo>
                  <a:cubicBezTo>
                    <a:pt x="3909" y="1"/>
                    <a:pt x="1928" y="946"/>
                    <a:pt x="1710" y="2782"/>
                  </a:cubicBezTo>
                  <a:cubicBezTo>
                    <a:pt x="1580" y="3865"/>
                    <a:pt x="1160" y="3992"/>
                    <a:pt x="928" y="4756"/>
                  </a:cubicBezTo>
                  <a:cubicBezTo>
                    <a:pt x="678" y="5575"/>
                    <a:pt x="892" y="6082"/>
                    <a:pt x="682" y="6821"/>
                  </a:cubicBezTo>
                  <a:cubicBezTo>
                    <a:pt x="472" y="7559"/>
                    <a:pt x="55" y="7777"/>
                    <a:pt x="73" y="9030"/>
                  </a:cubicBezTo>
                  <a:cubicBezTo>
                    <a:pt x="77" y="9276"/>
                    <a:pt x="55" y="9526"/>
                    <a:pt x="1" y="9765"/>
                  </a:cubicBezTo>
                  <a:cubicBezTo>
                    <a:pt x="490" y="8284"/>
                    <a:pt x="1580" y="7632"/>
                    <a:pt x="1692" y="6208"/>
                  </a:cubicBezTo>
                  <a:cubicBezTo>
                    <a:pt x="1714" y="5955"/>
                    <a:pt x="1667" y="5698"/>
                    <a:pt x="1750" y="5459"/>
                  </a:cubicBezTo>
                  <a:cubicBezTo>
                    <a:pt x="2044" y="4618"/>
                    <a:pt x="2880" y="4644"/>
                    <a:pt x="3543" y="3579"/>
                  </a:cubicBezTo>
                  <a:cubicBezTo>
                    <a:pt x="4325" y="2326"/>
                    <a:pt x="5158" y="2891"/>
                    <a:pt x="5723" y="2181"/>
                  </a:cubicBezTo>
                  <a:lnTo>
                    <a:pt x="5723" y="229"/>
                  </a:lnTo>
                  <a:cubicBezTo>
                    <a:pt x="5636" y="229"/>
                    <a:pt x="5553" y="204"/>
                    <a:pt x="5481" y="157"/>
                  </a:cubicBezTo>
                  <a:cubicBezTo>
                    <a:pt x="5354" y="73"/>
                    <a:pt x="5166" y="1"/>
                    <a:pt x="488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5"/>
            <p:cNvSpPr/>
            <p:nvPr/>
          </p:nvSpPr>
          <p:spPr>
            <a:xfrm>
              <a:off x="5473480" y="1684734"/>
              <a:ext cx="49604" cy="16491"/>
            </a:xfrm>
            <a:custGeom>
              <a:rect b="b" l="l" r="r" t="t"/>
              <a:pathLst>
                <a:path extrusionOk="0" h="629" w="1892">
                  <a:moveTo>
                    <a:pt x="293" y="1"/>
                  </a:moveTo>
                  <a:cubicBezTo>
                    <a:pt x="134" y="1"/>
                    <a:pt x="0" y="206"/>
                    <a:pt x="151" y="353"/>
                  </a:cubicBezTo>
                  <a:cubicBezTo>
                    <a:pt x="324" y="527"/>
                    <a:pt x="625" y="629"/>
                    <a:pt x="947" y="629"/>
                  </a:cubicBezTo>
                  <a:cubicBezTo>
                    <a:pt x="1270" y="629"/>
                    <a:pt x="1567" y="527"/>
                    <a:pt x="1744" y="353"/>
                  </a:cubicBezTo>
                  <a:cubicBezTo>
                    <a:pt x="1892" y="206"/>
                    <a:pt x="1757" y="1"/>
                    <a:pt x="1599" y="1"/>
                  </a:cubicBezTo>
                  <a:cubicBezTo>
                    <a:pt x="1552" y="1"/>
                    <a:pt x="1502" y="19"/>
                    <a:pt x="1458" y="64"/>
                  </a:cubicBezTo>
                  <a:cubicBezTo>
                    <a:pt x="1382" y="136"/>
                    <a:pt x="1204" y="223"/>
                    <a:pt x="947" y="223"/>
                  </a:cubicBezTo>
                  <a:cubicBezTo>
                    <a:pt x="687" y="223"/>
                    <a:pt x="509" y="136"/>
                    <a:pt x="437" y="64"/>
                  </a:cubicBezTo>
                  <a:cubicBezTo>
                    <a:pt x="391" y="19"/>
                    <a:pt x="341" y="1"/>
                    <a:pt x="29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5"/>
            <p:cNvSpPr/>
            <p:nvPr/>
          </p:nvSpPr>
          <p:spPr>
            <a:xfrm>
              <a:off x="5458615" y="1644805"/>
              <a:ext cx="10749" cy="16386"/>
            </a:xfrm>
            <a:custGeom>
              <a:rect b="b" l="l" r="r" t="t"/>
              <a:pathLst>
                <a:path extrusionOk="0" h="625" w="410">
                  <a:moveTo>
                    <a:pt x="207" y="0"/>
                  </a:moveTo>
                  <a:cubicBezTo>
                    <a:pt x="95" y="0"/>
                    <a:pt x="0" y="91"/>
                    <a:pt x="0" y="203"/>
                  </a:cubicBezTo>
                  <a:lnTo>
                    <a:pt x="0" y="421"/>
                  </a:lnTo>
                  <a:cubicBezTo>
                    <a:pt x="0" y="556"/>
                    <a:pt x="103" y="624"/>
                    <a:pt x="205" y="624"/>
                  </a:cubicBezTo>
                  <a:cubicBezTo>
                    <a:pt x="307" y="624"/>
                    <a:pt x="410" y="556"/>
                    <a:pt x="410" y="421"/>
                  </a:cubicBezTo>
                  <a:lnTo>
                    <a:pt x="410" y="203"/>
                  </a:lnTo>
                  <a:cubicBezTo>
                    <a:pt x="410" y="91"/>
                    <a:pt x="316" y="0"/>
                    <a:pt x="2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5"/>
            <p:cNvSpPr/>
            <p:nvPr/>
          </p:nvSpPr>
          <p:spPr>
            <a:xfrm>
              <a:off x="5527252" y="1644805"/>
              <a:ext cx="10671" cy="16386"/>
            </a:xfrm>
            <a:custGeom>
              <a:rect b="b" l="l" r="r" t="t"/>
              <a:pathLst>
                <a:path extrusionOk="0" h="625" w="407">
                  <a:moveTo>
                    <a:pt x="204" y="0"/>
                  </a:moveTo>
                  <a:cubicBezTo>
                    <a:pt x="91" y="0"/>
                    <a:pt x="1" y="91"/>
                    <a:pt x="1" y="203"/>
                  </a:cubicBezTo>
                  <a:lnTo>
                    <a:pt x="1" y="421"/>
                  </a:lnTo>
                  <a:cubicBezTo>
                    <a:pt x="1" y="556"/>
                    <a:pt x="102" y="624"/>
                    <a:pt x="204" y="624"/>
                  </a:cubicBezTo>
                  <a:cubicBezTo>
                    <a:pt x="305" y="624"/>
                    <a:pt x="407" y="556"/>
                    <a:pt x="407" y="421"/>
                  </a:cubicBezTo>
                  <a:lnTo>
                    <a:pt x="407" y="203"/>
                  </a:lnTo>
                  <a:cubicBezTo>
                    <a:pt x="407" y="91"/>
                    <a:pt x="316"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5"/>
            <p:cNvSpPr/>
            <p:nvPr/>
          </p:nvSpPr>
          <p:spPr>
            <a:xfrm>
              <a:off x="5451117" y="1627711"/>
              <a:ext cx="25667" cy="10671"/>
            </a:xfrm>
            <a:custGeom>
              <a:rect b="b" l="l" r="r" t="t"/>
              <a:pathLst>
                <a:path extrusionOk="0" h="407" w="979">
                  <a:moveTo>
                    <a:pt x="272" y="1"/>
                  </a:moveTo>
                  <a:cubicBezTo>
                    <a:pt x="0" y="1"/>
                    <a:pt x="0" y="406"/>
                    <a:pt x="272" y="406"/>
                  </a:cubicBezTo>
                  <a:lnTo>
                    <a:pt x="710" y="406"/>
                  </a:lnTo>
                  <a:cubicBezTo>
                    <a:pt x="978" y="406"/>
                    <a:pt x="978"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5"/>
            <p:cNvSpPr/>
            <p:nvPr/>
          </p:nvSpPr>
          <p:spPr>
            <a:xfrm>
              <a:off x="5519754" y="1627711"/>
              <a:ext cx="25667" cy="10671"/>
            </a:xfrm>
            <a:custGeom>
              <a:rect b="b" l="l" r="r" t="t"/>
              <a:pathLst>
                <a:path extrusionOk="0" h="407" w="979">
                  <a:moveTo>
                    <a:pt x="272" y="1"/>
                  </a:moveTo>
                  <a:cubicBezTo>
                    <a:pt x="1" y="1"/>
                    <a:pt x="1" y="406"/>
                    <a:pt x="272" y="406"/>
                  </a:cubicBezTo>
                  <a:lnTo>
                    <a:pt x="707" y="406"/>
                  </a:lnTo>
                  <a:cubicBezTo>
                    <a:pt x="979" y="406"/>
                    <a:pt x="979" y="1"/>
                    <a:pt x="7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5"/>
            <p:cNvSpPr/>
            <p:nvPr/>
          </p:nvSpPr>
          <p:spPr>
            <a:xfrm>
              <a:off x="5327187" y="1513402"/>
              <a:ext cx="342243" cy="364974"/>
            </a:xfrm>
            <a:custGeom>
              <a:rect b="b" l="l" r="r" t="t"/>
              <a:pathLst>
                <a:path extrusionOk="0" h="13921" w="13054">
                  <a:moveTo>
                    <a:pt x="7368" y="406"/>
                  </a:moveTo>
                  <a:cubicBezTo>
                    <a:pt x="7943" y="406"/>
                    <a:pt x="8664" y="739"/>
                    <a:pt x="9120" y="1068"/>
                  </a:cubicBezTo>
                  <a:cubicBezTo>
                    <a:pt x="9617" y="1427"/>
                    <a:pt x="10229" y="2050"/>
                    <a:pt x="10345" y="3006"/>
                  </a:cubicBezTo>
                  <a:cubicBezTo>
                    <a:pt x="10428" y="3701"/>
                    <a:pt x="10627" y="4035"/>
                    <a:pt x="10819" y="4353"/>
                  </a:cubicBezTo>
                  <a:cubicBezTo>
                    <a:pt x="10935" y="4549"/>
                    <a:pt x="11047" y="4737"/>
                    <a:pt x="11134" y="5016"/>
                  </a:cubicBezTo>
                  <a:cubicBezTo>
                    <a:pt x="11257" y="5414"/>
                    <a:pt x="11261" y="5730"/>
                    <a:pt x="11265" y="6063"/>
                  </a:cubicBezTo>
                  <a:cubicBezTo>
                    <a:pt x="11268" y="6374"/>
                    <a:pt x="11272" y="6697"/>
                    <a:pt x="11380" y="7077"/>
                  </a:cubicBezTo>
                  <a:cubicBezTo>
                    <a:pt x="11446" y="7301"/>
                    <a:pt x="11536" y="7519"/>
                    <a:pt x="11645" y="7725"/>
                  </a:cubicBezTo>
                  <a:cubicBezTo>
                    <a:pt x="11826" y="8087"/>
                    <a:pt x="11992" y="8435"/>
                    <a:pt x="11982" y="9228"/>
                  </a:cubicBezTo>
                  <a:cubicBezTo>
                    <a:pt x="11971" y="9974"/>
                    <a:pt x="12174" y="10449"/>
                    <a:pt x="12344" y="10829"/>
                  </a:cubicBezTo>
                  <a:cubicBezTo>
                    <a:pt x="12503" y="11224"/>
                    <a:pt x="12615" y="11484"/>
                    <a:pt x="12474" y="11908"/>
                  </a:cubicBezTo>
                  <a:cubicBezTo>
                    <a:pt x="12344" y="12285"/>
                    <a:pt x="11996" y="12564"/>
                    <a:pt x="11743" y="12723"/>
                  </a:cubicBezTo>
                  <a:lnTo>
                    <a:pt x="11743" y="12028"/>
                  </a:lnTo>
                  <a:cubicBezTo>
                    <a:pt x="11743" y="11387"/>
                    <a:pt x="11341" y="10814"/>
                    <a:pt x="10736" y="10601"/>
                  </a:cubicBezTo>
                  <a:lnTo>
                    <a:pt x="8483" y="9808"/>
                  </a:lnTo>
                  <a:cubicBezTo>
                    <a:pt x="8219" y="9713"/>
                    <a:pt x="8038" y="9460"/>
                    <a:pt x="8038" y="9177"/>
                  </a:cubicBezTo>
                  <a:lnTo>
                    <a:pt x="8038" y="8286"/>
                  </a:lnTo>
                  <a:cubicBezTo>
                    <a:pt x="8983" y="7743"/>
                    <a:pt x="9562" y="6740"/>
                    <a:pt x="9566" y="5650"/>
                  </a:cubicBezTo>
                  <a:lnTo>
                    <a:pt x="9566" y="4926"/>
                  </a:lnTo>
                  <a:lnTo>
                    <a:pt x="9609" y="4958"/>
                  </a:lnTo>
                  <a:cubicBezTo>
                    <a:pt x="10048" y="5266"/>
                    <a:pt x="10337" y="5472"/>
                    <a:pt x="10392" y="6171"/>
                  </a:cubicBezTo>
                  <a:cubicBezTo>
                    <a:pt x="10403" y="6280"/>
                    <a:pt x="10489" y="6360"/>
                    <a:pt x="10594" y="6360"/>
                  </a:cubicBezTo>
                  <a:lnTo>
                    <a:pt x="10613" y="6360"/>
                  </a:lnTo>
                  <a:cubicBezTo>
                    <a:pt x="10725" y="6352"/>
                    <a:pt x="10808" y="6255"/>
                    <a:pt x="10801" y="6142"/>
                  </a:cubicBezTo>
                  <a:cubicBezTo>
                    <a:pt x="10729" y="5248"/>
                    <a:pt x="10301" y="4947"/>
                    <a:pt x="9845" y="4625"/>
                  </a:cubicBezTo>
                  <a:cubicBezTo>
                    <a:pt x="9522" y="4400"/>
                    <a:pt x="9186" y="4161"/>
                    <a:pt x="8881" y="3669"/>
                  </a:cubicBezTo>
                  <a:cubicBezTo>
                    <a:pt x="8385" y="2876"/>
                    <a:pt x="7846" y="2742"/>
                    <a:pt x="7415" y="2633"/>
                  </a:cubicBezTo>
                  <a:cubicBezTo>
                    <a:pt x="7205" y="2579"/>
                    <a:pt x="7023" y="2535"/>
                    <a:pt x="6871" y="2423"/>
                  </a:cubicBezTo>
                  <a:cubicBezTo>
                    <a:pt x="6784" y="2365"/>
                    <a:pt x="6734" y="2264"/>
                    <a:pt x="6734" y="2159"/>
                  </a:cubicBezTo>
                  <a:lnTo>
                    <a:pt x="6734" y="1738"/>
                  </a:lnTo>
                  <a:cubicBezTo>
                    <a:pt x="6737" y="1626"/>
                    <a:pt x="6647" y="1532"/>
                    <a:pt x="6538" y="1525"/>
                  </a:cubicBezTo>
                  <a:cubicBezTo>
                    <a:pt x="6536" y="1525"/>
                    <a:pt x="6534" y="1525"/>
                    <a:pt x="6532" y="1525"/>
                  </a:cubicBezTo>
                  <a:cubicBezTo>
                    <a:pt x="6419" y="1525"/>
                    <a:pt x="6325" y="1617"/>
                    <a:pt x="6328" y="1731"/>
                  </a:cubicBezTo>
                  <a:lnTo>
                    <a:pt x="6328" y="2162"/>
                  </a:lnTo>
                  <a:cubicBezTo>
                    <a:pt x="6328" y="2267"/>
                    <a:pt x="6277" y="2369"/>
                    <a:pt x="6190" y="2430"/>
                  </a:cubicBezTo>
                  <a:cubicBezTo>
                    <a:pt x="6035" y="2539"/>
                    <a:pt x="5857" y="2582"/>
                    <a:pt x="5647" y="2637"/>
                  </a:cubicBezTo>
                  <a:cubicBezTo>
                    <a:pt x="5213" y="2745"/>
                    <a:pt x="4673" y="2879"/>
                    <a:pt x="4180" y="3672"/>
                  </a:cubicBezTo>
                  <a:cubicBezTo>
                    <a:pt x="3876" y="4165"/>
                    <a:pt x="3539" y="4397"/>
                    <a:pt x="3217" y="4629"/>
                  </a:cubicBezTo>
                  <a:cubicBezTo>
                    <a:pt x="2764" y="4951"/>
                    <a:pt x="2330" y="5251"/>
                    <a:pt x="2261" y="6146"/>
                  </a:cubicBezTo>
                  <a:cubicBezTo>
                    <a:pt x="2249" y="6290"/>
                    <a:pt x="2359" y="6367"/>
                    <a:pt x="2467" y="6367"/>
                  </a:cubicBezTo>
                  <a:cubicBezTo>
                    <a:pt x="2563" y="6367"/>
                    <a:pt x="2658" y="6306"/>
                    <a:pt x="2667" y="6179"/>
                  </a:cubicBezTo>
                  <a:cubicBezTo>
                    <a:pt x="2725" y="5476"/>
                    <a:pt x="3014" y="5273"/>
                    <a:pt x="3452" y="4962"/>
                  </a:cubicBezTo>
                  <a:cubicBezTo>
                    <a:pt x="3775" y="4737"/>
                    <a:pt x="4177" y="4451"/>
                    <a:pt x="4528" y="3890"/>
                  </a:cubicBezTo>
                  <a:cubicBezTo>
                    <a:pt x="4934" y="3238"/>
                    <a:pt x="5329" y="3136"/>
                    <a:pt x="5749" y="3031"/>
                  </a:cubicBezTo>
                  <a:cubicBezTo>
                    <a:pt x="6017" y="2963"/>
                    <a:pt x="6288" y="2894"/>
                    <a:pt x="6535" y="2676"/>
                  </a:cubicBezTo>
                  <a:cubicBezTo>
                    <a:pt x="6781" y="2894"/>
                    <a:pt x="7052" y="2963"/>
                    <a:pt x="7320" y="3031"/>
                  </a:cubicBezTo>
                  <a:cubicBezTo>
                    <a:pt x="7737" y="3136"/>
                    <a:pt x="8135" y="3234"/>
                    <a:pt x="8541" y="3890"/>
                  </a:cubicBezTo>
                  <a:cubicBezTo>
                    <a:pt x="8708" y="4161"/>
                    <a:pt x="8914" y="4408"/>
                    <a:pt x="9157" y="4618"/>
                  </a:cubicBezTo>
                  <a:lnTo>
                    <a:pt x="9157" y="5621"/>
                  </a:lnTo>
                  <a:cubicBezTo>
                    <a:pt x="9157" y="7070"/>
                    <a:pt x="8001" y="8268"/>
                    <a:pt x="6553" y="8283"/>
                  </a:cubicBezTo>
                  <a:cubicBezTo>
                    <a:pt x="6546" y="8283"/>
                    <a:pt x="6539" y="8283"/>
                    <a:pt x="6533" y="8283"/>
                  </a:cubicBezTo>
                  <a:cubicBezTo>
                    <a:pt x="5079" y="8283"/>
                    <a:pt x="3898" y="7106"/>
                    <a:pt x="3898" y="5653"/>
                  </a:cubicBezTo>
                  <a:lnTo>
                    <a:pt x="3898" y="5581"/>
                  </a:lnTo>
                  <a:cubicBezTo>
                    <a:pt x="3898" y="5465"/>
                    <a:pt x="3811" y="5375"/>
                    <a:pt x="3699" y="5367"/>
                  </a:cubicBezTo>
                  <a:cubicBezTo>
                    <a:pt x="3697" y="5367"/>
                    <a:pt x="3694" y="5367"/>
                    <a:pt x="3692" y="5367"/>
                  </a:cubicBezTo>
                  <a:cubicBezTo>
                    <a:pt x="3579" y="5367"/>
                    <a:pt x="3489" y="5457"/>
                    <a:pt x="3489" y="5570"/>
                  </a:cubicBezTo>
                  <a:lnTo>
                    <a:pt x="3489" y="5653"/>
                  </a:lnTo>
                  <a:cubicBezTo>
                    <a:pt x="3489" y="6740"/>
                    <a:pt x="4072" y="7743"/>
                    <a:pt x="5013" y="8286"/>
                  </a:cubicBezTo>
                  <a:lnTo>
                    <a:pt x="5013" y="9177"/>
                  </a:lnTo>
                  <a:cubicBezTo>
                    <a:pt x="5013" y="9460"/>
                    <a:pt x="4836" y="9713"/>
                    <a:pt x="4568" y="9808"/>
                  </a:cubicBezTo>
                  <a:lnTo>
                    <a:pt x="2319" y="10601"/>
                  </a:lnTo>
                  <a:cubicBezTo>
                    <a:pt x="1714" y="10814"/>
                    <a:pt x="1308" y="11387"/>
                    <a:pt x="1308" y="12028"/>
                  </a:cubicBezTo>
                  <a:lnTo>
                    <a:pt x="1308" y="12723"/>
                  </a:lnTo>
                  <a:cubicBezTo>
                    <a:pt x="1059" y="12564"/>
                    <a:pt x="711" y="12288"/>
                    <a:pt x="580" y="11908"/>
                  </a:cubicBezTo>
                  <a:cubicBezTo>
                    <a:pt x="436" y="11484"/>
                    <a:pt x="551" y="11224"/>
                    <a:pt x="722" y="10829"/>
                  </a:cubicBezTo>
                  <a:cubicBezTo>
                    <a:pt x="888" y="10445"/>
                    <a:pt x="1091" y="9974"/>
                    <a:pt x="1084" y="9228"/>
                  </a:cubicBezTo>
                  <a:cubicBezTo>
                    <a:pt x="1073" y="8435"/>
                    <a:pt x="1240" y="8091"/>
                    <a:pt x="1421" y="7725"/>
                  </a:cubicBezTo>
                  <a:cubicBezTo>
                    <a:pt x="1529" y="7519"/>
                    <a:pt x="1616" y="7301"/>
                    <a:pt x="1685" y="7077"/>
                  </a:cubicBezTo>
                  <a:cubicBezTo>
                    <a:pt x="1794" y="6697"/>
                    <a:pt x="1797" y="6374"/>
                    <a:pt x="1801" y="6063"/>
                  </a:cubicBezTo>
                  <a:cubicBezTo>
                    <a:pt x="1805" y="5730"/>
                    <a:pt x="1808" y="5414"/>
                    <a:pt x="1928" y="5016"/>
                  </a:cubicBezTo>
                  <a:cubicBezTo>
                    <a:pt x="2015" y="4737"/>
                    <a:pt x="2123" y="4549"/>
                    <a:pt x="2246" y="4353"/>
                  </a:cubicBezTo>
                  <a:cubicBezTo>
                    <a:pt x="2438" y="4031"/>
                    <a:pt x="2638" y="3701"/>
                    <a:pt x="2717" y="3006"/>
                  </a:cubicBezTo>
                  <a:cubicBezTo>
                    <a:pt x="2833" y="2050"/>
                    <a:pt x="3442" y="1427"/>
                    <a:pt x="3938" y="1068"/>
                  </a:cubicBezTo>
                  <a:cubicBezTo>
                    <a:pt x="4572" y="612"/>
                    <a:pt x="5278" y="406"/>
                    <a:pt x="5694" y="406"/>
                  </a:cubicBezTo>
                  <a:cubicBezTo>
                    <a:pt x="5894" y="406"/>
                    <a:pt x="6056" y="445"/>
                    <a:pt x="6176" y="525"/>
                  </a:cubicBezTo>
                  <a:cubicBezTo>
                    <a:pt x="6283" y="598"/>
                    <a:pt x="6406" y="634"/>
                    <a:pt x="6530" y="634"/>
                  </a:cubicBezTo>
                  <a:cubicBezTo>
                    <a:pt x="6653" y="634"/>
                    <a:pt x="6777" y="598"/>
                    <a:pt x="6886" y="525"/>
                  </a:cubicBezTo>
                  <a:cubicBezTo>
                    <a:pt x="7005" y="445"/>
                    <a:pt x="7168" y="406"/>
                    <a:pt x="7368" y="406"/>
                  </a:cubicBezTo>
                  <a:close/>
                  <a:moveTo>
                    <a:pt x="5691" y="0"/>
                  </a:moveTo>
                  <a:cubicBezTo>
                    <a:pt x="5104" y="0"/>
                    <a:pt x="4318" y="290"/>
                    <a:pt x="3695" y="739"/>
                  </a:cubicBezTo>
                  <a:cubicBezTo>
                    <a:pt x="3137" y="1144"/>
                    <a:pt x="2442" y="1858"/>
                    <a:pt x="2312" y="2959"/>
                  </a:cubicBezTo>
                  <a:cubicBezTo>
                    <a:pt x="2239" y="3567"/>
                    <a:pt x="2069" y="3850"/>
                    <a:pt x="1892" y="4143"/>
                  </a:cubicBezTo>
                  <a:cubicBezTo>
                    <a:pt x="1739" y="4379"/>
                    <a:pt x="1620" y="4632"/>
                    <a:pt x="1537" y="4897"/>
                  </a:cubicBezTo>
                  <a:cubicBezTo>
                    <a:pt x="1399" y="5353"/>
                    <a:pt x="1395" y="5711"/>
                    <a:pt x="1392" y="6059"/>
                  </a:cubicBezTo>
                  <a:cubicBezTo>
                    <a:pt x="1388" y="6356"/>
                    <a:pt x="1384" y="6639"/>
                    <a:pt x="1290" y="6968"/>
                  </a:cubicBezTo>
                  <a:cubicBezTo>
                    <a:pt x="1229" y="7167"/>
                    <a:pt x="1149" y="7363"/>
                    <a:pt x="1051" y="7548"/>
                  </a:cubicBezTo>
                  <a:cubicBezTo>
                    <a:pt x="859" y="7939"/>
                    <a:pt x="660" y="8344"/>
                    <a:pt x="675" y="9232"/>
                  </a:cubicBezTo>
                  <a:cubicBezTo>
                    <a:pt x="682" y="9891"/>
                    <a:pt x="504" y="10304"/>
                    <a:pt x="349" y="10666"/>
                  </a:cubicBezTo>
                  <a:cubicBezTo>
                    <a:pt x="168" y="11079"/>
                    <a:pt x="1" y="11466"/>
                    <a:pt x="193" y="12039"/>
                  </a:cubicBezTo>
                  <a:cubicBezTo>
                    <a:pt x="407" y="12672"/>
                    <a:pt x="1037" y="13053"/>
                    <a:pt x="1308" y="13190"/>
                  </a:cubicBezTo>
                  <a:lnTo>
                    <a:pt x="1308" y="13719"/>
                  </a:lnTo>
                  <a:cubicBezTo>
                    <a:pt x="1308" y="13853"/>
                    <a:pt x="1411" y="13920"/>
                    <a:pt x="1513" y="13920"/>
                  </a:cubicBezTo>
                  <a:cubicBezTo>
                    <a:pt x="1615" y="13920"/>
                    <a:pt x="1718" y="13853"/>
                    <a:pt x="1718" y="13719"/>
                  </a:cubicBezTo>
                  <a:lnTo>
                    <a:pt x="1718" y="12028"/>
                  </a:lnTo>
                  <a:cubicBezTo>
                    <a:pt x="1718" y="11832"/>
                    <a:pt x="1768" y="11640"/>
                    <a:pt x="1866" y="11474"/>
                  </a:cubicBezTo>
                  <a:lnTo>
                    <a:pt x="2830" y="12299"/>
                  </a:lnTo>
                  <a:cubicBezTo>
                    <a:pt x="2978" y="12426"/>
                    <a:pt x="3061" y="12611"/>
                    <a:pt x="3061" y="12806"/>
                  </a:cubicBezTo>
                  <a:lnTo>
                    <a:pt x="3061" y="13719"/>
                  </a:lnTo>
                  <a:cubicBezTo>
                    <a:pt x="3061" y="13853"/>
                    <a:pt x="3164" y="13920"/>
                    <a:pt x="3266" y="13920"/>
                  </a:cubicBezTo>
                  <a:cubicBezTo>
                    <a:pt x="3368" y="13920"/>
                    <a:pt x="3471" y="13853"/>
                    <a:pt x="3471" y="13719"/>
                  </a:cubicBezTo>
                  <a:lnTo>
                    <a:pt x="3471" y="12806"/>
                  </a:lnTo>
                  <a:cubicBezTo>
                    <a:pt x="3471" y="12495"/>
                    <a:pt x="3333" y="12198"/>
                    <a:pt x="3094" y="11991"/>
                  </a:cubicBezTo>
                  <a:lnTo>
                    <a:pt x="2131" y="11166"/>
                  </a:lnTo>
                  <a:cubicBezTo>
                    <a:pt x="2228" y="11086"/>
                    <a:pt x="2337" y="11024"/>
                    <a:pt x="2453" y="10985"/>
                  </a:cubicBezTo>
                  <a:lnTo>
                    <a:pt x="3749" y="10525"/>
                  </a:lnTo>
                  <a:cubicBezTo>
                    <a:pt x="4626" y="11676"/>
                    <a:pt x="5535" y="12444"/>
                    <a:pt x="6448" y="12814"/>
                  </a:cubicBezTo>
                  <a:cubicBezTo>
                    <a:pt x="6473" y="12824"/>
                    <a:pt x="6499" y="12830"/>
                    <a:pt x="6525" y="12830"/>
                  </a:cubicBezTo>
                  <a:cubicBezTo>
                    <a:pt x="6551" y="12830"/>
                    <a:pt x="6576" y="12824"/>
                    <a:pt x="6600" y="12814"/>
                  </a:cubicBezTo>
                  <a:cubicBezTo>
                    <a:pt x="7157" y="12589"/>
                    <a:pt x="7719" y="12209"/>
                    <a:pt x="8273" y="11684"/>
                  </a:cubicBezTo>
                  <a:cubicBezTo>
                    <a:pt x="8425" y="11538"/>
                    <a:pt x="8291" y="11326"/>
                    <a:pt x="8131" y="11326"/>
                  </a:cubicBezTo>
                  <a:cubicBezTo>
                    <a:pt x="8084" y="11326"/>
                    <a:pt x="8035" y="11344"/>
                    <a:pt x="7990" y="11387"/>
                  </a:cubicBezTo>
                  <a:cubicBezTo>
                    <a:pt x="7502" y="11854"/>
                    <a:pt x="7009" y="12194"/>
                    <a:pt x="6524" y="12404"/>
                  </a:cubicBezTo>
                  <a:cubicBezTo>
                    <a:pt x="5560" y="11988"/>
                    <a:pt x="4724" y="11111"/>
                    <a:pt x="4155" y="10383"/>
                  </a:cubicBezTo>
                  <a:lnTo>
                    <a:pt x="4702" y="10188"/>
                  </a:lnTo>
                  <a:cubicBezTo>
                    <a:pt x="5133" y="10036"/>
                    <a:pt x="5419" y="9630"/>
                    <a:pt x="5419" y="9174"/>
                  </a:cubicBezTo>
                  <a:lnTo>
                    <a:pt x="5419" y="8482"/>
                  </a:lnTo>
                  <a:cubicBezTo>
                    <a:pt x="5774" y="8621"/>
                    <a:pt x="6149" y="8691"/>
                    <a:pt x="6524" y="8691"/>
                  </a:cubicBezTo>
                  <a:cubicBezTo>
                    <a:pt x="6899" y="8691"/>
                    <a:pt x="7273" y="8621"/>
                    <a:pt x="7628" y="8482"/>
                  </a:cubicBezTo>
                  <a:lnTo>
                    <a:pt x="7628" y="9177"/>
                  </a:lnTo>
                  <a:cubicBezTo>
                    <a:pt x="7628" y="9634"/>
                    <a:pt x="7914" y="10039"/>
                    <a:pt x="8345" y="10191"/>
                  </a:cubicBezTo>
                  <a:lnTo>
                    <a:pt x="8892" y="10387"/>
                  </a:lnTo>
                  <a:cubicBezTo>
                    <a:pt x="8780" y="10532"/>
                    <a:pt x="8664" y="10673"/>
                    <a:pt x="8548" y="10804"/>
                  </a:cubicBezTo>
                  <a:cubicBezTo>
                    <a:pt x="8416" y="10958"/>
                    <a:pt x="8554" y="11146"/>
                    <a:pt x="8706" y="11146"/>
                  </a:cubicBezTo>
                  <a:cubicBezTo>
                    <a:pt x="8758" y="11146"/>
                    <a:pt x="8811" y="11124"/>
                    <a:pt x="8856" y="11072"/>
                  </a:cubicBezTo>
                  <a:cubicBezTo>
                    <a:pt x="9005" y="10901"/>
                    <a:pt x="9153" y="10720"/>
                    <a:pt x="9298" y="10528"/>
                  </a:cubicBezTo>
                  <a:lnTo>
                    <a:pt x="10594" y="10988"/>
                  </a:lnTo>
                  <a:cubicBezTo>
                    <a:pt x="10718" y="11028"/>
                    <a:pt x="10830" y="11093"/>
                    <a:pt x="10928" y="11173"/>
                  </a:cubicBezTo>
                  <a:lnTo>
                    <a:pt x="9975" y="11991"/>
                  </a:lnTo>
                  <a:cubicBezTo>
                    <a:pt x="9736" y="12194"/>
                    <a:pt x="9599" y="12491"/>
                    <a:pt x="9599" y="12806"/>
                  </a:cubicBezTo>
                  <a:lnTo>
                    <a:pt x="9599" y="13719"/>
                  </a:lnTo>
                  <a:cubicBezTo>
                    <a:pt x="9599" y="13853"/>
                    <a:pt x="9701" y="13920"/>
                    <a:pt x="9803" y="13920"/>
                  </a:cubicBezTo>
                  <a:cubicBezTo>
                    <a:pt x="9905" y="13920"/>
                    <a:pt x="10008" y="13853"/>
                    <a:pt x="10008" y="13719"/>
                  </a:cubicBezTo>
                  <a:lnTo>
                    <a:pt x="10008" y="12806"/>
                  </a:lnTo>
                  <a:cubicBezTo>
                    <a:pt x="10008" y="12611"/>
                    <a:pt x="10091" y="12426"/>
                    <a:pt x="10240" y="12299"/>
                  </a:cubicBezTo>
                  <a:lnTo>
                    <a:pt x="11188" y="11484"/>
                  </a:lnTo>
                  <a:cubicBezTo>
                    <a:pt x="11283" y="11651"/>
                    <a:pt x="11333" y="11839"/>
                    <a:pt x="11333" y="12028"/>
                  </a:cubicBezTo>
                  <a:lnTo>
                    <a:pt x="11333" y="13719"/>
                  </a:lnTo>
                  <a:cubicBezTo>
                    <a:pt x="11333" y="13853"/>
                    <a:pt x="11435" y="13920"/>
                    <a:pt x="11536" y="13920"/>
                  </a:cubicBezTo>
                  <a:cubicBezTo>
                    <a:pt x="11638" y="13920"/>
                    <a:pt x="11739" y="13853"/>
                    <a:pt x="11739" y="13719"/>
                  </a:cubicBezTo>
                  <a:lnTo>
                    <a:pt x="11739" y="13190"/>
                  </a:lnTo>
                  <a:cubicBezTo>
                    <a:pt x="12011" y="13053"/>
                    <a:pt x="12641" y="12672"/>
                    <a:pt x="12854" y="12039"/>
                  </a:cubicBezTo>
                  <a:cubicBezTo>
                    <a:pt x="13054" y="11466"/>
                    <a:pt x="12883" y="11079"/>
                    <a:pt x="12706" y="10666"/>
                  </a:cubicBezTo>
                  <a:cubicBezTo>
                    <a:pt x="12547" y="10304"/>
                    <a:pt x="12369" y="9891"/>
                    <a:pt x="12380" y="9235"/>
                  </a:cubicBezTo>
                  <a:cubicBezTo>
                    <a:pt x="12391" y="8344"/>
                    <a:pt x="12192" y="7939"/>
                    <a:pt x="12000" y="7548"/>
                  </a:cubicBezTo>
                  <a:cubicBezTo>
                    <a:pt x="11902" y="7363"/>
                    <a:pt x="11822" y="7167"/>
                    <a:pt x="11764" y="6968"/>
                  </a:cubicBezTo>
                  <a:cubicBezTo>
                    <a:pt x="11670" y="6639"/>
                    <a:pt x="11667" y="6360"/>
                    <a:pt x="11663" y="6059"/>
                  </a:cubicBezTo>
                  <a:cubicBezTo>
                    <a:pt x="11659" y="5711"/>
                    <a:pt x="11656" y="5353"/>
                    <a:pt x="11518" y="4900"/>
                  </a:cubicBezTo>
                  <a:cubicBezTo>
                    <a:pt x="11431" y="4632"/>
                    <a:pt x="11312" y="4379"/>
                    <a:pt x="11159" y="4147"/>
                  </a:cubicBezTo>
                  <a:cubicBezTo>
                    <a:pt x="10982" y="3850"/>
                    <a:pt x="10815" y="3567"/>
                    <a:pt x="10743" y="2959"/>
                  </a:cubicBezTo>
                  <a:cubicBezTo>
                    <a:pt x="10613" y="1858"/>
                    <a:pt x="9917" y="1144"/>
                    <a:pt x="9356" y="742"/>
                  </a:cubicBezTo>
                  <a:cubicBezTo>
                    <a:pt x="8733" y="290"/>
                    <a:pt x="7951" y="0"/>
                    <a:pt x="7360" y="0"/>
                  </a:cubicBezTo>
                  <a:cubicBezTo>
                    <a:pt x="7081" y="0"/>
                    <a:pt x="6846" y="65"/>
                    <a:pt x="6654" y="188"/>
                  </a:cubicBezTo>
                  <a:cubicBezTo>
                    <a:pt x="6616" y="215"/>
                    <a:pt x="6572" y="229"/>
                    <a:pt x="6527" y="229"/>
                  </a:cubicBezTo>
                  <a:cubicBezTo>
                    <a:pt x="6482" y="229"/>
                    <a:pt x="6437" y="215"/>
                    <a:pt x="6397" y="188"/>
                  </a:cubicBezTo>
                  <a:cubicBezTo>
                    <a:pt x="6209" y="65"/>
                    <a:pt x="5970" y="0"/>
                    <a:pt x="56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5" name="Google Shape;925;p15"/>
          <p:cNvGrpSpPr/>
          <p:nvPr/>
        </p:nvGrpSpPr>
        <p:grpSpPr>
          <a:xfrm>
            <a:off x="824312" y="1656140"/>
            <a:ext cx="342243" cy="364974"/>
            <a:chOff x="5327187" y="1513402"/>
            <a:chExt cx="342243" cy="364974"/>
          </a:xfrm>
        </p:grpSpPr>
        <p:sp>
          <p:nvSpPr>
            <p:cNvPr id="926" name="Google Shape;926;p15"/>
            <p:cNvSpPr/>
            <p:nvPr/>
          </p:nvSpPr>
          <p:spPr>
            <a:xfrm>
              <a:off x="5328707" y="1518698"/>
              <a:ext cx="339123" cy="342899"/>
            </a:xfrm>
            <a:custGeom>
              <a:rect b="b" l="l" r="r" t="t"/>
              <a:pathLst>
                <a:path extrusionOk="0" h="13079" w="12935">
                  <a:moveTo>
                    <a:pt x="5633" y="1"/>
                  </a:moveTo>
                  <a:cubicBezTo>
                    <a:pt x="4651" y="1"/>
                    <a:pt x="2674" y="946"/>
                    <a:pt x="2453" y="2782"/>
                  </a:cubicBezTo>
                  <a:cubicBezTo>
                    <a:pt x="2326" y="3865"/>
                    <a:pt x="1906" y="3992"/>
                    <a:pt x="1674" y="4756"/>
                  </a:cubicBezTo>
                  <a:cubicBezTo>
                    <a:pt x="1424" y="5575"/>
                    <a:pt x="1638" y="6082"/>
                    <a:pt x="1428" y="6821"/>
                  </a:cubicBezTo>
                  <a:cubicBezTo>
                    <a:pt x="1218" y="7563"/>
                    <a:pt x="801" y="7777"/>
                    <a:pt x="819" y="9030"/>
                  </a:cubicBezTo>
                  <a:cubicBezTo>
                    <a:pt x="841" y="10482"/>
                    <a:pt x="1" y="10808"/>
                    <a:pt x="330" y="11771"/>
                  </a:cubicBezTo>
                  <a:cubicBezTo>
                    <a:pt x="573" y="12488"/>
                    <a:pt x="1891" y="13079"/>
                    <a:pt x="1891" y="13079"/>
                  </a:cubicBezTo>
                  <a:lnTo>
                    <a:pt x="11044" y="13079"/>
                  </a:lnTo>
                  <a:cubicBezTo>
                    <a:pt x="11044" y="13079"/>
                    <a:pt x="12362" y="12492"/>
                    <a:pt x="12608" y="11771"/>
                  </a:cubicBezTo>
                  <a:cubicBezTo>
                    <a:pt x="12934" y="10808"/>
                    <a:pt x="12097" y="10482"/>
                    <a:pt x="12116" y="9030"/>
                  </a:cubicBezTo>
                  <a:cubicBezTo>
                    <a:pt x="12134" y="7777"/>
                    <a:pt x="11717" y="7559"/>
                    <a:pt x="11507" y="6821"/>
                  </a:cubicBezTo>
                  <a:cubicBezTo>
                    <a:pt x="11301" y="6085"/>
                    <a:pt x="11511" y="5575"/>
                    <a:pt x="11264" y="4756"/>
                  </a:cubicBezTo>
                  <a:cubicBezTo>
                    <a:pt x="11033" y="3992"/>
                    <a:pt x="10613" y="3865"/>
                    <a:pt x="10482" y="2782"/>
                  </a:cubicBezTo>
                  <a:cubicBezTo>
                    <a:pt x="10265" y="946"/>
                    <a:pt x="8284" y="1"/>
                    <a:pt x="7302" y="1"/>
                  </a:cubicBezTo>
                  <a:cubicBezTo>
                    <a:pt x="7027" y="1"/>
                    <a:pt x="6839" y="73"/>
                    <a:pt x="6708" y="157"/>
                  </a:cubicBezTo>
                  <a:cubicBezTo>
                    <a:pt x="6636" y="205"/>
                    <a:pt x="6552" y="230"/>
                    <a:pt x="6467" y="230"/>
                  </a:cubicBezTo>
                  <a:cubicBezTo>
                    <a:pt x="6383" y="230"/>
                    <a:pt x="6299" y="205"/>
                    <a:pt x="6227" y="157"/>
                  </a:cubicBezTo>
                  <a:cubicBezTo>
                    <a:pt x="6100" y="73"/>
                    <a:pt x="5912" y="1"/>
                    <a:pt x="56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5"/>
            <p:cNvSpPr/>
            <p:nvPr/>
          </p:nvSpPr>
          <p:spPr>
            <a:xfrm>
              <a:off x="5328812" y="1518698"/>
              <a:ext cx="169522" cy="342899"/>
            </a:xfrm>
            <a:custGeom>
              <a:rect b="b" l="l" r="r" t="t"/>
              <a:pathLst>
                <a:path extrusionOk="0" h="13079" w="6466">
                  <a:moveTo>
                    <a:pt x="5629" y="1"/>
                  </a:moveTo>
                  <a:cubicBezTo>
                    <a:pt x="4647" y="1"/>
                    <a:pt x="2670" y="946"/>
                    <a:pt x="2452" y="2782"/>
                  </a:cubicBezTo>
                  <a:cubicBezTo>
                    <a:pt x="2322" y="3865"/>
                    <a:pt x="1902" y="3992"/>
                    <a:pt x="1670" y="4756"/>
                  </a:cubicBezTo>
                  <a:cubicBezTo>
                    <a:pt x="1420" y="5575"/>
                    <a:pt x="1634" y="6082"/>
                    <a:pt x="1424" y="6824"/>
                  </a:cubicBezTo>
                  <a:cubicBezTo>
                    <a:pt x="1214" y="7563"/>
                    <a:pt x="797" y="7777"/>
                    <a:pt x="815" y="9030"/>
                  </a:cubicBezTo>
                  <a:cubicBezTo>
                    <a:pt x="837" y="10482"/>
                    <a:pt x="1" y="10808"/>
                    <a:pt x="326" y="11771"/>
                  </a:cubicBezTo>
                  <a:cubicBezTo>
                    <a:pt x="569" y="12492"/>
                    <a:pt x="1887" y="13079"/>
                    <a:pt x="1887" y="13079"/>
                  </a:cubicBezTo>
                  <a:lnTo>
                    <a:pt x="6465" y="13079"/>
                  </a:lnTo>
                  <a:lnTo>
                    <a:pt x="6465" y="229"/>
                  </a:lnTo>
                  <a:cubicBezTo>
                    <a:pt x="6378" y="229"/>
                    <a:pt x="6295" y="204"/>
                    <a:pt x="6223" y="157"/>
                  </a:cubicBezTo>
                  <a:cubicBezTo>
                    <a:pt x="6096" y="73"/>
                    <a:pt x="5908" y="1"/>
                    <a:pt x="562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15"/>
            <p:cNvSpPr/>
            <p:nvPr/>
          </p:nvSpPr>
          <p:spPr>
            <a:xfrm>
              <a:off x="5366880" y="1724480"/>
              <a:ext cx="262857" cy="148627"/>
            </a:xfrm>
            <a:custGeom>
              <a:rect b="b" l="l" r="r" t="t"/>
              <a:pathLst>
                <a:path extrusionOk="0" h="5669" w="10026">
                  <a:moveTo>
                    <a:pt x="3706" y="0"/>
                  </a:moveTo>
                  <a:lnTo>
                    <a:pt x="3706" y="1126"/>
                  </a:lnTo>
                  <a:cubicBezTo>
                    <a:pt x="3706" y="1496"/>
                    <a:pt x="3470" y="1825"/>
                    <a:pt x="3123" y="1949"/>
                  </a:cubicBezTo>
                  <a:lnTo>
                    <a:pt x="874" y="2742"/>
                  </a:lnTo>
                  <a:cubicBezTo>
                    <a:pt x="349" y="2926"/>
                    <a:pt x="1" y="3423"/>
                    <a:pt x="1" y="3977"/>
                  </a:cubicBezTo>
                  <a:lnTo>
                    <a:pt x="1" y="5668"/>
                  </a:lnTo>
                  <a:lnTo>
                    <a:pt x="10026" y="5668"/>
                  </a:lnTo>
                  <a:lnTo>
                    <a:pt x="10026" y="3977"/>
                  </a:lnTo>
                  <a:cubicBezTo>
                    <a:pt x="10026" y="3423"/>
                    <a:pt x="9674" y="2926"/>
                    <a:pt x="9153" y="2742"/>
                  </a:cubicBezTo>
                  <a:lnTo>
                    <a:pt x="6904" y="1949"/>
                  </a:lnTo>
                  <a:cubicBezTo>
                    <a:pt x="6553" y="1825"/>
                    <a:pt x="6321" y="1496"/>
                    <a:pt x="6321" y="1126"/>
                  </a:cubicBezTo>
                  <a:lnTo>
                    <a:pt x="632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5"/>
            <p:cNvSpPr/>
            <p:nvPr/>
          </p:nvSpPr>
          <p:spPr>
            <a:xfrm>
              <a:off x="5366880" y="1782473"/>
              <a:ext cx="262857" cy="90634"/>
            </a:xfrm>
            <a:custGeom>
              <a:rect b="b" l="l" r="r" t="t"/>
              <a:pathLst>
                <a:path extrusionOk="0" h="3457" w="10026">
                  <a:moveTo>
                    <a:pt x="2373" y="1"/>
                  </a:moveTo>
                  <a:lnTo>
                    <a:pt x="874" y="530"/>
                  </a:lnTo>
                  <a:cubicBezTo>
                    <a:pt x="349" y="714"/>
                    <a:pt x="1" y="1211"/>
                    <a:pt x="1" y="1765"/>
                  </a:cubicBezTo>
                  <a:lnTo>
                    <a:pt x="1" y="3456"/>
                  </a:lnTo>
                  <a:lnTo>
                    <a:pt x="10026" y="3456"/>
                  </a:lnTo>
                  <a:lnTo>
                    <a:pt x="10026" y="1765"/>
                  </a:lnTo>
                  <a:cubicBezTo>
                    <a:pt x="10026" y="1211"/>
                    <a:pt x="9674" y="714"/>
                    <a:pt x="9153" y="530"/>
                  </a:cubicBezTo>
                  <a:lnTo>
                    <a:pt x="7650" y="1"/>
                  </a:lnTo>
                  <a:cubicBezTo>
                    <a:pt x="7060" y="816"/>
                    <a:pt x="6256" y="1721"/>
                    <a:pt x="5318" y="2217"/>
                  </a:cubicBezTo>
                  <a:cubicBezTo>
                    <a:pt x="5222" y="2268"/>
                    <a:pt x="5117" y="2293"/>
                    <a:pt x="5011" y="2293"/>
                  </a:cubicBezTo>
                  <a:cubicBezTo>
                    <a:pt x="4906" y="2293"/>
                    <a:pt x="4801" y="2268"/>
                    <a:pt x="4705" y="2217"/>
                  </a:cubicBezTo>
                  <a:cubicBezTo>
                    <a:pt x="3771" y="1721"/>
                    <a:pt x="2967" y="819"/>
                    <a:pt x="23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5"/>
            <p:cNvSpPr/>
            <p:nvPr/>
          </p:nvSpPr>
          <p:spPr>
            <a:xfrm>
              <a:off x="5464016" y="1724480"/>
              <a:ext cx="68585" cy="28551"/>
            </a:xfrm>
            <a:custGeom>
              <a:rect b="b" l="l" r="r" t="t"/>
              <a:pathLst>
                <a:path extrusionOk="0" h="1089" w="2616">
                  <a:moveTo>
                    <a:pt x="1" y="0"/>
                  </a:moveTo>
                  <a:lnTo>
                    <a:pt x="1" y="811"/>
                  </a:lnTo>
                  <a:cubicBezTo>
                    <a:pt x="416" y="996"/>
                    <a:pt x="861" y="1088"/>
                    <a:pt x="1307" y="1088"/>
                  </a:cubicBezTo>
                  <a:cubicBezTo>
                    <a:pt x="1753" y="1088"/>
                    <a:pt x="2199" y="996"/>
                    <a:pt x="2616" y="811"/>
                  </a:cubicBezTo>
                  <a:lnTo>
                    <a:pt x="2616" y="0"/>
                  </a:lnTo>
                  <a:close/>
                </a:path>
              </a:pathLst>
            </a:custGeom>
            <a:solidFill>
              <a:srgbClr val="00000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5"/>
            <p:cNvSpPr/>
            <p:nvPr/>
          </p:nvSpPr>
          <p:spPr>
            <a:xfrm>
              <a:off x="5423955" y="1564474"/>
              <a:ext cx="148627" cy="171410"/>
            </a:xfrm>
            <a:custGeom>
              <a:rect b="b" l="l" r="r" t="t"/>
              <a:pathLst>
                <a:path extrusionOk="0" h="6538" w="5669">
                  <a:moveTo>
                    <a:pt x="1" y="0"/>
                  </a:moveTo>
                  <a:lnTo>
                    <a:pt x="1" y="3705"/>
                  </a:lnTo>
                  <a:cubicBezTo>
                    <a:pt x="1" y="5270"/>
                    <a:pt x="1272" y="6538"/>
                    <a:pt x="2836" y="6538"/>
                  </a:cubicBezTo>
                  <a:cubicBezTo>
                    <a:pt x="4401" y="6538"/>
                    <a:pt x="5668" y="5270"/>
                    <a:pt x="5668" y="3705"/>
                  </a:cubicBezTo>
                  <a:lnTo>
                    <a:pt x="566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5"/>
            <p:cNvSpPr/>
            <p:nvPr/>
          </p:nvSpPr>
          <p:spPr>
            <a:xfrm>
              <a:off x="5423693" y="1564474"/>
              <a:ext cx="148889" cy="171436"/>
            </a:xfrm>
            <a:custGeom>
              <a:rect b="b" l="l" r="r" t="t"/>
              <a:pathLst>
                <a:path extrusionOk="0" h="6539" w="5679">
                  <a:moveTo>
                    <a:pt x="11" y="0"/>
                  </a:moveTo>
                  <a:lnTo>
                    <a:pt x="11" y="3705"/>
                  </a:lnTo>
                  <a:cubicBezTo>
                    <a:pt x="1" y="5292"/>
                    <a:pt x="1294" y="6538"/>
                    <a:pt x="2824" y="6538"/>
                  </a:cubicBezTo>
                  <a:cubicBezTo>
                    <a:pt x="2974" y="6538"/>
                    <a:pt x="3127" y="6526"/>
                    <a:pt x="3281" y="6501"/>
                  </a:cubicBezTo>
                  <a:cubicBezTo>
                    <a:pt x="1901" y="6288"/>
                    <a:pt x="883" y="5100"/>
                    <a:pt x="883" y="3705"/>
                  </a:cubicBezTo>
                  <a:lnTo>
                    <a:pt x="883" y="3293"/>
                  </a:lnTo>
                  <a:cubicBezTo>
                    <a:pt x="887" y="2898"/>
                    <a:pt x="1003" y="2514"/>
                    <a:pt x="1217" y="2184"/>
                  </a:cubicBezTo>
                  <a:lnTo>
                    <a:pt x="1220" y="2177"/>
                  </a:lnTo>
                  <a:cubicBezTo>
                    <a:pt x="1532" y="1681"/>
                    <a:pt x="1785" y="1616"/>
                    <a:pt x="2169" y="1518"/>
                  </a:cubicBezTo>
                  <a:cubicBezTo>
                    <a:pt x="2404" y="1467"/>
                    <a:pt x="2633" y="1388"/>
                    <a:pt x="2846" y="1275"/>
                  </a:cubicBezTo>
                  <a:cubicBezTo>
                    <a:pt x="3056" y="1388"/>
                    <a:pt x="3285" y="1467"/>
                    <a:pt x="3520" y="1518"/>
                  </a:cubicBezTo>
                  <a:cubicBezTo>
                    <a:pt x="3904" y="1616"/>
                    <a:pt x="4157" y="1681"/>
                    <a:pt x="4472" y="2181"/>
                  </a:cubicBezTo>
                  <a:cubicBezTo>
                    <a:pt x="4867" y="2818"/>
                    <a:pt x="5331" y="3144"/>
                    <a:pt x="5668" y="3383"/>
                  </a:cubicBezTo>
                  <a:lnTo>
                    <a:pt x="5678" y="3390"/>
                  </a:lnTo>
                  <a:lnTo>
                    <a:pt x="5678" y="0"/>
                  </a:lnTo>
                  <a:close/>
                </a:path>
              </a:pathLst>
            </a:custGeom>
            <a:solidFill>
              <a:srgbClr val="00000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5"/>
            <p:cNvSpPr/>
            <p:nvPr/>
          </p:nvSpPr>
          <p:spPr>
            <a:xfrm>
              <a:off x="5498308" y="1518698"/>
              <a:ext cx="149938" cy="256014"/>
            </a:xfrm>
            <a:custGeom>
              <a:rect b="b" l="l" r="r" t="t"/>
              <a:pathLst>
                <a:path extrusionOk="0" h="9765" w="5719">
                  <a:moveTo>
                    <a:pt x="833" y="1"/>
                  </a:moveTo>
                  <a:cubicBezTo>
                    <a:pt x="558" y="1"/>
                    <a:pt x="370" y="73"/>
                    <a:pt x="239" y="157"/>
                  </a:cubicBezTo>
                  <a:cubicBezTo>
                    <a:pt x="171" y="204"/>
                    <a:pt x="84" y="229"/>
                    <a:pt x="0" y="229"/>
                  </a:cubicBezTo>
                  <a:lnTo>
                    <a:pt x="0" y="2181"/>
                  </a:lnTo>
                  <a:cubicBezTo>
                    <a:pt x="562" y="2891"/>
                    <a:pt x="1398" y="2326"/>
                    <a:pt x="2181" y="3579"/>
                  </a:cubicBezTo>
                  <a:cubicBezTo>
                    <a:pt x="2843" y="4644"/>
                    <a:pt x="3676" y="4618"/>
                    <a:pt x="3970" y="5459"/>
                  </a:cubicBezTo>
                  <a:cubicBezTo>
                    <a:pt x="4053" y="5698"/>
                    <a:pt x="4010" y="5955"/>
                    <a:pt x="4028" y="6208"/>
                  </a:cubicBezTo>
                  <a:cubicBezTo>
                    <a:pt x="4140" y="7632"/>
                    <a:pt x="5230" y="8284"/>
                    <a:pt x="5719" y="9765"/>
                  </a:cubicBezTo>
                  <a:cubicBezTo>
                    <a:pt x="5668" y="9526"/>
                    <a:pt x="5643" y="9276"/>
                    <a:pt x="5647" y="9030"/>
                  </a:cubicBezTo>
                  <a:cubicBezTo>
                    <a:pt x="5665" y="7777"/>
                    <a:pt x="5248" y="7559"/>
                    <a:pt x="5038" y="6821"/>
                  </a:cubicBezTo>
                  <a:cubicBezTo>
                    <a:pt x="4828" y="6082"/>
                    <a:pt x="5042" y="5575"/>
                    <a:pt x="4795" y="4756"/>
                  </a:cubicBezTo>
                  <a:cubicBezTo>
                    <a:pt x="4564" y="3992"/>
                    <a:pt x="4144" y="3865"/>
                    <a:pt x="4013" y="2782"/>
                  </a:cubicBezTo>
                  <a:cubicBezTo>
                    <a:pt x="3796" y="946"/>
                    <a:pt x="1815" y="1"/>
                    <a:pt x="8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15"/>
            <p:cNvSpPr/>
            <p:nvPr/>
          </p:nvSpPr>
          <p:spPr>
            <a:xfrm>
              <a:off x="5348265" y="1518698"/>
              <a:ext cx="150069" cy="256014"/>
            </a:xfrm>
            <a:custGeom>
              <a:rect b="b" l="l" r="r" t="t"/>
              <a:pathLst>
                <a:path extrusionOk="0" h="9765" w="5724">
                  <a:moveTo>
                    <a:pt x="4887" y="1"/>
                  </a:moveTo>
                  <a:cubicBezTo>
                    <a:pt x="3909" y="1"/>
                    <a:pt x="1928" y="946"/>
                    <a:pt x="1710" y="2782"/>
                  </a:cubicBezTo>
                  <a:cubicBezTo>
                    <a:pt x="1580" y="3865"/>
                    <a:pt x="1160" y="3992"/>
                    <a:pt x="928" y="4756"/>
                  </a:cubicBezTo>
                  <a:cubicBezTo>
                    <a:pt x="678" y="5575"/>
                    <a:pt x="892" y="6082"/>
                    <a:pt x="682" y="6821"/>
                  </a:cubicBezTo>
                  <a:cubicBezTo>
                    <a:pt x="472" y="7559"/>
                    <a:pt x="55" y="7777"/>
                    <a:pt x="73" y="9030"/>
                  </a:cubicBezTo>
                  <a:cubicBezTo>
                    <a:pt x="77" y="9276"/>
                    <a:pt x="55" y="9526"/>
                    <a:pt x="1" y="9765"/>
                  </a:cubicBezTo>
                  <a:cubicBezTo>
                    <a:pt x="490" y="8284"/>
                    <a:pt x="1580" y="7632"/>
                    <a:pt x="1692" y="6208"/>
                  </a:cubicBezTo>
                  <a:cubicBezTo>
                    <a:pt x="1714" y="5955"/>
                    <a:pt x="1667" y="5698"/>
                    <a:pt x="1750" y="5459"/>
                  </a:cubicBezTo>
                  <a:cubicBezTo>
                    <a:pt x="2044" y="4618"/>
                    <a:pt x="2880" y="4644"/>
                    <a:pt x="3543" y="3579"/>
                  </a:cubicBezTo>
                  <a:cubicBezTo>
                    <a:pt x="4325" y="2326"/>
                    <a:pt x="5158" y="2891"/>
                    <a:pt x="5723" y="2181"/>
                  </a:cubicBezTo>
                  <a:lnTo>
                    <a:pt x="5723" y="229"/>
                  </a:lnTo>
                  <a:cubicBezTo>
                    <a:pt x="5636" y="229"/>
                    <a:pt x="5553" y="204"/>
                    <a:pt x="5481" y="157"/>
                  </a:cubicBezTo>
                  <a:cubicBezTo>
                    <a:pt x="5354" y="73"/>
                    <a:pt x="5166" y="1"/>
                    <a:pt x="488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5"/>
            <p:cNvSpPr/>
            <p:nvPr/>
          </p:nvSpPr>
          <p:spPr>
            <a:xfrm>
              <a:off x="5473480" y="1684734"/>
              <a:ext cx="49604" cy="16491"/>
            </a:xfrm>
            <a:custGeom>
              <a:rect b="b" l="l" r="r" t="t"/>
              <a:pathLst>
                <a:path extrusionOk="0" h="629" w="1892">
                  <a:moveTo>
                    <a:pt x="293" y="1"/>
                  </a:moveTo>
                  <a:cubicBezTo>
                    <a:pt x="134" y="1"/>
                    <a:pt x="0" y="206"/>
                    <a:pt x="151" y="353"/>
                  </a:cubicBezTo>
                  <a:cubicBezTo>
                    <a:pt x="324" y="527"/>
                    <a:pt x="625" y="629"/>
                    <a:pt x="947" y="629"/>
                  </a:cubicBezTo>
                  <a:cubicBezTo>
                    <a:pt x="1270" y="629"/>
                    <a:pt x="1567" y="527"/>
                    <a:pt x="1744" y="353"/>
                  </a:cubicBezTo>
                  <a:cubicBezTo>
                    <a:pt x="1892" y="206"/>
                    <a:pt x="1757" y="1"/>
                    <a:pt x="1599" y="1"/>
                  </a:cubicBezTo>
                  <a:cubicBezTo>
                    <a:pt x="1552" y="1"/>
                    <a:pt x="1502" y="19"/>
                    <a:pt x="1458" y="64"/>
                  </a:cubicBezTo>
                  <a:cubicBezTo>
                    <a:pt x="1382" y="136"/>
                    <a:pt x="1204" y="223"/>
                    <a:pt x="947" y="223"/>
                  </a:cubicBezTo>
                  <a:cubicBezTo>
                    <a:pt x="687" y="223"/>
                    <a:pt x="509" y="136"/>
                    <a:pt x="437" y="64"/>
                  </a:cubicBezTo>
                  <a:cubicBezTo>
                    <a:pt x="391" y="19"/>
                    <a:pt x="341" y="1"/>
                    <a:pt x="29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5"/>
            <p:cNvSpPr/>
            <p:nvPr/>
          </p:nvSpPr>
          <p:spPr>
            <a:xfrm>
              <a:off x="5458615" y="1644805"/>
              <a:ext cx="10749" cy="16386"/>
            </a:xfrm>
            <a:custGeom>
              <a:rect b="b" l="l" r="r" t="t"/>
              <a:pathLst>
                <a:path extrusionOk="0" h="625" w="410">
                  <a:moveTo>
                    <a:pt x="207" y="0"/>
                  </a:moveTo>
                  <a:cubicBezTo>
                    <a:pt x="95" y="0"/>
                    <a:pt x="0" y="91"/>
                    <a:pt x="0" y="203"/>
                  </a:cubicBezTo>
                  <a:lnTo>
                    <a:pt x="0" y="421"/>
                  </a:lnTo>
                  <a:cubicBezTo>
                    <a:pt x="0" y="556"/>
                    <a:pt x="103" y="624"/>
                    <a:pt x="205" y="624"/>
                  </a:cubicBezTo>
                  <a:cubicBezTo>
                    <a:pt x="307" y="624"/>
                    <a:pt x="410" y="556"/>
                    <a:pt x="410" y="421"/>
                  </a:cubicBezTo>
                  <a:lnTo>
                    <a:pt x="410" y="203"/>
                  </a:lnTo>
                  <a:cubicBezTo>
                    <a:pt x="410" y="91"/>
                    <a:pt x="316" y="0"/>
                    <a:pt x="2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5"/>
            <p:cNvSpPr/>
            <p:nvPr/>
          </p:nvSpPr>
          <p:spPr>
            <a:xfrm>
              <a:off x="5527252" y="1644805"/>
              <a:ext cx="10671" cy="16386"/>
            </a:xfrm>
            <a:custGeom>
              <a:rect b="b" l="l" r="r" t="t"/>
              <a:pathLst>
                <a:path extrusionOk="0" h="625" w="407">
                  <a:moveTo>
                    <a:pt x="204" y="0"/>
                  </a:moveTo>
                  <a:cubicBezTo>
                    <a:pt x="91" y="0"/>
                    <a:pt x="1" y="91"/>
                    <a:pt x="1" y="203"/>
                  </a:cubicBezTo>
                  <a:lnTo>
                    <a:pt x="1" y="421"/>
                  </a:lnTo>
                  <a:cubicBezTo>
                    <a:pt x="1" y="556"/>
                    <a:pt x="102" y="624"/>
                    <a:pt x="204" y="624"/>
                  </a:cubicBezTo>
                  <a:cubicBezTo>
                    <a:pt x="305" y="624"/>
                    <a:pt x="407" y="556"/>
                    <a:pt x="407" y="421"/>
                  </a:cubicBezTo>
                  <a:lnTo>
                    <a:pt x="407" y="203"/>
                  </a:lnTo>
                  <a:cubicBezTo>
                    <a:pt x="407" y="91"/>
                    <a:pt x="316"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5"/>
            <p:cNvSpPr/>
            <p:nvPr/>
          </p:nvSpPr>
          <p:spPr>
            <a:xfrm>
              <a:off x="5451117" y="1627711"/>
              <a:ext cx="25667" cy="10671"/>
            </a:xfrm>
            <a:custGeom>
              <a:rect b="b" l="l" r="r" t="t"/>
              <a:pathLst>
                <a:path extrusionOk="0" h="407" w="979">
                  <a:moveTo>
                    <a:pt x="272" y="1"/>
                  </a:moveTo>
                  <a:cubicBezTo>
                    <a:pt x="0" y="1"/>
                    <a:pt x="0" y="406"/>
                    <a:pt x="272" y="406"/>
                  </a:cubicBezTo>
                  <a:lnTo>
                    <a:pt x="710" y="406"/>
                  </a:lnTo>
                  <a:cubicBezTo>
                    <a:pt x="978" y="406"/>
                    <a:pt x="978"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5"/>
            <p:cNvSpPr/>
            <p:nvPr/>
          </p:nvSpPr>
          <p:spPr>
            <a:xfrm>
              <a:off x="5519754" y="1627711"/>
              <a:ext cx="25667" cy="10671"/>
            </a:xfrm>
            <a:custGeom>
              <a:rect b="b" l="l" r="r" t="t"/>
              <a:pathLst>
                <a:path extrusionOk="0" h="407" w="979">
                  <a:moveTo>
                    <a:pt x="272" y="1"/>
                  </a:moveTo>
                  <a:cubicBezTo>
                    <a:pt x="1" y="1"/>
                    <a:pt x="1" y="406"/>
                    <a:pt x="272" y="406"/>
                  </a:cubicBezTo>
                  <a:lnTo>
                    <a:pt x="707" y="406"/>
                  </a:lnTo>
                  <a:cubicBezTo>
                    <a:pt x="979" y="406"/>
                    <a:pt x="979" y="1"/>
                    <a:pt x="7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5"/>
            <p:cNvSpPr/>
            <p:nvPr/>
          </p:nvSpPr>
          <p:spPr>
            <a:xfrm>
              <a:off x="5327187" y="1513402"/>
              <a:ext cx="342243" cy="364974"/>
            </a:xfrm>
            <a:custGeom>
              <a:rect b="b" l="l" r="r" t="t"/>
              <a:pathLst>
                <a:path extrusionOk="0" h="13921" w="13054">
                  <a:moveTo>
                    <a:pt x="7368" y="406"/>
                  </a:moveTo>
                  <a:cubicBezTo>
                    <a:pt x="7943" y="406"/>
                    <a:pt x="8664" y="739"/>
                    <a:pt x="9120" y="1068"/>
                  </a:cubicBezTo>
                  <a:cubicBezTo>
                    <a:pt x="9617" y="1427"/>
                    <a:pt x="10229" y="2050"/>
                    <a:pt x="10345" y="3006"/>
                  </a:cubicBezTo>
                  <a:cubicBezTo>
                    <a:pt x="10428" y="3701"/>
                    <a:pt x="10627" y="4035"/>
                    <a:pt x="10819" y="4353"/>
                  </a:cubicBezTo>
                  <a:cubicBezTo>
                    <a:pt x="10935" y="4549"/>
                    <a:pt x="11047" y="4737"/>
                    <a:pt x="11134" y="5016"/>
                  </a:cubicBezTo>
                  <a:cubicBezTo>
                    <a:pt x="11257" y="5414"/>
                    <a:pt x="11261" y="5730"/>
                    <a:pt x="11265" y="6063"/>
                  </a:cubicBezTo>
                  <a:cubicBezTo>
                    <a:pt x="11268" y="6374"/>
                    <a:pt x="11272" y="6697"/>
                    <a:pt x="11380" y="7077"/>
                  </a:cubicBezTo>
                  <a:cubicBezTo>
                    <a:pt x="11446" y="7301"/>
                    <a:pt x="11536" y="7519"/>
                    <a:pt x="11645" y="7725"/>
                  </a:cubicBezTo>
                  <a:cubicBezTo>
                    <a:pt x="11826" y="8087"/>
                    <a:pt x="11992" y="8435"/>
                    <a:pt x="11982" y="9228"/>
                  </a:cubicBezTo>
                  <a:cubicBezTo>
                    <a:pt x="11971" y="9974"/>
                    <a:pt x="12174" y="10449"/>
                    <a:pt x="12344" y="10829"/>
                  </a:cubicBezTo>
                  <a:cubicBezTo>
                    <a:pt x="12503" y="11224"/>
                    <a:pt x="12615" y="11484"/>
                    <a:pt x="12474" y="11908"/>
                  </a:cubicBezTo>
                  <a:cubicBezTo>
                    <a:pt x="12344" y="12285"/>
                    <a:pt x="11996" y="12564"/>
                    <a:pt x="11743" y="12723"/>
                  </a:cubicBezTo>
                  <a:lnTo>
                    <a:pt x="11743" y="12028"/>
                  </a:lnTo>
                  <a:cubicBezTo>
                    <a:pt x="11743" y="11387"/>
                    <a:pt x="11341" y="10814"/>
                    <a:pt x="10736" y="10601"/>
                  </a:cubicBezTo>
                  <a:lnTo>
                    <a:pt x="8483" y="9808"/>
                  </a:lnTo>
                  <a:cubicBezTo>
                    <a:pt x="8219" y="9713"/>
                    <a:pt x="8038" y="9460"/>
                    <a:pt x="8038" y="9177"/>
                  </a:cubicBezTo>
                  <a:lnTo>
                    <a:pt x="8038" y="8286"/>
                  </a:lnTo>
                  <a:cubicBezTo>
                    <a:pt x="8983" y="7743"/>
                    <a:pt x="9562" y="6740"/>
                    <a:pt x="9566" y="5650"/>
                  </a:cubicBezTo>
                  <a:lnTo>
                    <a:pt x="9566" y="4926"/>
                  </a:lnTo>
                  <a:lnTo>
                    <a:pt x="9609" y="4958"/>
                  </a:lnTo>
                  <a:cubicBezTo>
                    <a:pt x="10048" y="5266"/>
                    <a:pt x="10337" y="5472"/>
                    <a:pt x="10392" y="6171"/>
                  </a:cubicBezTo>
                  <a:cubicBezTo>
                    <a:pt x="10403" y="6280"/>
                    <a:pt x="10489" y="6360"/>
                    <a:pt x="10594" y="6360"/>
                  </a:cubicBezTo>
                  <a:lnTo>
                    <a:pt x="10613" y="6360"/>
                  </a:lnTo>
                  <a:cubicBezTo>
                    <a:pt x="10725" y="6352"/>
                    <a:pt x="10808" y="6255"/>
                    <a:pt x="10801" y="6142"/>
                  </a:cubicBezTo>
                  <a:cubicBezTo>
                    <a:pt x="10729" y="5248"/>
                    <a:pt x="10301" y="4947"/>
                    <a:pt x="9845" y="4625"/>
                  </a:cubicBezTo>
                  <a:cubicBezTo>
                    <a:pt x="9522" y="4400"/>
                    <a:pt x="9186" y="4161"/>
                    <a:pt x="8881" y="3669"/>
                  </a:cubicBezTo>
                  <a:cubicBezTo>
                    <a:pt x="8385" y="2876"/>
                    <a:pt x="7846" y="2742"/>
                    <a:pt x="7415" y="2633"/>
                  </a:cubicBezTo>
                  <a:cubicBezTo>
                    <a:pt x="7205" y="2579"/>
                    <a:pt x="7023" y="2535"/>
                    <a:pt x="6871" y="2423"/>
                  </a:cubicBezTo>
                  <a:cubicBezTo>
                    <a:pt x="6784" y="2365"/>
                    <a:pt x="6734" y="2264"/>
                    <a:pt x="6734" y="2159"/>
                  </a:cubicBezTo>
                  <a:lnTo>
                    <a:pt x="6734" y="1738"/>
                  </a:lnTo>
                  <a:cubicBezTo>
                    <a:pt x="6737" y="1626"/>
                    <a:pt x="6647" y="1532"/>
                    <a:pt x="6538" y="1525"/>
                  </a:cubicBezTo>
                  <a:cubicBezTo>
                    <a:pt x="6536" y="1525"/>
                    <a:pt x="6534" y="1525"/>
                    <a:pt x="6532" y="1525"/>
                  </a:cubicBezTo>
                  <a:cubicBezTo>
                    <a:pt x="6419" y="1525"/>
                    <a:pt x="6325" y="1617"/>
                    <a:pt x="6328" y="1731"/>
                  </a:cubicBezTo>
                  <a:lnTo>
                    <a:pt x="6328" y="2162"/>
                  </a:lnTo>
                  <a:cubicBezTo>
                    <a:pt x="6328" y="2267"/>
                    <a:pt x="6277" y="2369"/>
                    <a:pt x="6190" y="2430"/>
                  </a:cubicBezTo>
                  <a:cubicBezTo>
                    <a:pt x="6035" y="2539"/>
                    <a:pt x="5857" y="2582"/>
                    <a:pt x="5647" y="2637"/>
                  </a:cubicBezTo>
                  <a:cubicBezTo>
                    <a:pt x="5213" y="2745"/>
                    <a:pt x="4673" y="2879"/>
                    <a:pt x="4180" y="3672"/>
                  </a:cubicBezTo>
                  <a:cubicBezTo>
                    <a:pt x="3876" y="4165"/>
                    <a:pt x="3539" y="4397"/>
                    <a:pt x="3217" y="4629"/>
                  </a:cubicBezTo>
                  <a:cubicBezTo>
                    <a:pt x="2764" y="4951"/>
                    <a:pt x="2330" y="5251"/>
                    <a:pt x="2261" y="6146"/>
                  </a:cubicBezTo>
                  <a:cubicBezTo>
                    <a:pt x="2249" y="6290"/>
                    <a:pt x="2359" y="6367"/>
                    <a:pt x="2467" y="6367"/>
                  </a:cubicBezTo>
                  <a:cubicBezTo>
                    <a:pt x="2563" y="6367"/>
                    <a:pt x="2658" y="6306"/>
                    <a:pt x="2667" y="6179"/>
                  </a:cubicBezTo>
                  <a:cubicBezTo>
                    <a:pt x="2725" y="5476"/>
                    <a:pt x="3014" y="5273"/>
                    <a:pt x="3452" y="4962"/>
                  </a:cubicBezTo>
                  <a:cubicBezTo>
                    <a:pt x="3775" y="4737"/>
                    <a:pt x="4177" y="4451"/>
                    <a:pt x="4528" y="3890"/>
                  </a:cubicBezTo>
                  <a:cubicBezTo>
                    <a:pt x="4934" y="3238"/>
                    <a:pt x="5329" y="3136"/>
                    <a:pt x="5749" y="3031"/>
                  </a:cubicBezTo>
                  <a:cubicBezTo>
                    <a:pt x="6017" y="2963"/>
                    <a:pt x="6288" y="2894"/>
                    <a:pt x="6535" y="2676"/>
                  </a:cubicBezTo>
                  <a:cubicBezTo>
                    <a:pt x="6781" y="2894"/>
                    <a:pt x="7052" y="2963"/>
                    <a:pt x="7320" y="3031"/>
                  </a:cubicBezTo>
                  <a:cubicBezTo>
                    <a:pt x="7737" y="3136"/>
                    <a:pt x="8135" y="3234"/>
                    <a:pt x="8541" y="3890"/>
                  </a:cubicBezTo>
                  <a:cubicBezTo>
                    <a:pt x="8708" y="4161"/>
                    <a:pt x="8914" y="4408"/>
                    <a:pt x="9157" y="4618"/>
                  </a:cubicBezTo>
                  <a:lnTo>
                    <a:pt x="9157" y="5621"/>
                  </a:lnTo>
                  <a:cubicBezTo>
                    <a:pt x="9157" y="7070"/>
                    <a:pt x="8001" y="8268"/>
                    <a:pt x="6553" y="8283"/>
                  </a:cubicBezTo>
                  <a:cubicBezTo>
                    <a:pt x="6546" y="8283"/>
                    <a:pt x="6539" y="8283"/>
                    <a:pt x="6533" y="8283"/>
                  </a:cubicBezTo>
                  <a:cubicBezTo>
                    <a:pt x="5079" y="8283"/>
                    <a:pt x="3898" y="7106"/>
                    <a:pt x="3898" y="5653"/>
                  </a:cubicBezTo>
                  <a:lnTo>
                    <a:pt x="3898" y="5581"/>
                  </a:lnTo>
                  <a:cubicBezTo>
                    <a:pt x="3898" y="5465"/>
                    <a:pt x="3811" y="5375"/>
                    <a:pt x="3699" y="5367"/>
                  </a:cubicBezTo>
                  <a:cubicBezTo>
                    <a:pt x="3697" y="5367"/>
                    <a:pt x="3694" y="5367"/>
                    <a:pt x="3692" y="5367"/>
                  </a:cubicBezTo>
                  <a:cubicBezTo>
                    <a:pt x="3579" y="5367"/>
                    <a:pt x="3489" y="5457"/>
                    <a:pt x="3489" y="5570"/>
                  </a:cubicBezTo>
                  <a:lnTo>
                    <a:pt x="3489" y="5653"/>
                  </a:lnTo>
                  <a:cubicBezTo>
                    <a:pt x="3489" y="6740"/>
                    <a:pt x="4072" y="7743"/>
                    <a:pt x="5013" y="8286"/>
                  </a:cubicBezTo>
                  <a:lnTo>
                    <a:pt x="5013" y="9177"/>
                  </a:lnTo>
                  <a:cubicBezTo>
                    <a:pt x="5013" y="9460"/>
                    <a:pt x="4836" y="9713"/>
                    <a:pt x="4568" y="9808"/>
                  </a:cubicBezTo>
                  <a:lnTo>
                    <a:pt x="2319" y="10601"/>
                  </a:lnTo>
                  <a:cubicBezTo>
                    <a:pt x="1714" y="10814"/>
                    <a:pt x="1308" y="11387"/>
                    <a:pt x="1308" y="12028"/>
                  </a:cubicBezTo>
                  <a:lnTo>
                    <a:pt x="1308" y="12723"/>
                  </a:lnTo>
                  <a:cubicBezTo>
                    <a:pt x="1059" y="12564"/>
                    <a:pt x="711" y="12288"/>
                    <a:pt x="580" y="11908"/>
                  </a:cubicBezTo>
                  <a:cubicBezTo>
                    <a:pt x="436" y="11484"/>
                    <a:pt x="551" y="11224"/>
                    <a:pt x="722" y="10829"/>
                  </a:cubicBezTo>
                  <a:cubicBezTo>
                    <a:pt x="888" y="10445"/>
                    <a:pt x="1091" y="9974"/>
                    <a:pt x="1084" y="9228"/>
                  </a:cubicBezTo>
                  <a:cubicBezTo>
                    <a:pt x="1073" y="8435"/>
                    <a:pt x="1240" y="8091"/>
                    <a:pt x="1421" y="7725"/>
                  </a:cubicBezTo>
                  <a:cubicBezTo>
                    <a:pt x="1529" y="7519"/>
                    <a:pt x="1616" y="7301"/>
                    <a:pt x="1685" y="7077"/>
                  </a:cubicBezTo>
                  <a:cubicBezTo>
                    <a:pt x="1794" y="6697"/>
                    <a:pt x="1797" y="6374"/>
                    <a:pt x="1801" y="6063"/>
                  </a:cubicBezTo>
                  <a:cubicBezTo>
                    <a:pt x="1805" y="5730"/>
                    <a:pt x="1808" y="5414"/>
                    <a:pt x="1928" y="5016"/>
                  </a:cubicBezTo>
                  <a:cubicBezTo>
                    <a:pt x="2015" y="4737"/>
                    <a:pt x="2123" y="4549"/>
                    <a:pt x="2246" y="4353"/>
                  </a:cubicBezTo>
                  <a:cubicBezTo>
                    <a:pt x="2438" y="4031"/>
                    <a:pt x="2638" y="3701"/>
                    <a:pt x="2717" y="3006"/>
                  </a:cubicBezTo>
                  <a:cubicBezTo>
                    <a:pt x="2833" y="2050"/>
                    <a:pt x="3442" y="1427"/>
                    <a:pt x="3938" y="1068"/>
                  </a:cubicBezTo>
                  <a:cubicBezTo>
                    <a:pt x="4572" y="612"/>
                    <a:pt x="5278" y="406"/>
                    <a:pt x="5694" y="406"/>
                  </a:cubicBezTo>
                  <a:cubicBezTo>
                    <a:pt x="5894" y="406"/>
                    <a:pt x="6056" y="445"/>
                    <a:pt x="6176" y="525"/>
                  </a:cubicBezTo>
                  <a:cubicBezTo>
                    <a:pt x="6283" y="598"/>
                    <a:pt x="6406" y="634"/>
                    <a:pt x="6530" y="634"/>
                  </a:cubicBezTo>
                  <a:cubicBezTo>
                    <a:pt x="6653" y="634"/>
                    <a:pt x="6777" y="598"/>
                    <a:pt x="6886" y="525"/>
                  </a:cubicBezTo>
                  <a:cubicBezTo>
                    <a:pt x="7005" y="445"/>
                    <a:pt x="7168" y="406"/>
                    <a:pt x="7368" y="406"/>
                  </a:cubicBezTo>
                  <a:close/>
                  <a:moveTo>
                    <a:pt x="5691" y="0"/>
                  </a:moveTo>
                  <a:cubicBezTo>
                    <a:pt x="5104" y="0"/>
                    <a:pt x="4318" y="290"/>
                    <a:pt x="3695" y="739"/>
                  </a:cubicBezTo>
                  <a:cubicBezTo>
                    <a:pt x="3137" y="1144"/>
                    <a:pt x="2442" y="1858"/>
                    <a:pt x="2312" y="2959"/>
                  </a:cubicBezTo>
                  <a:cubicBezTo>
                    <a:pt x="2239" y="3567"/>
                    <a:pt x="2069" y="3850"/>
                    <a:pt x="1892" y="4143"/>
                  </a:cubicBezTo>
                  <a:cubicBezTo>
                    <a:pt x="1739" y="4379"/>
                    <a:pt x="1620" y="4632"/>
                    <a:pt x="1537" y="4897"/>
                  </a:cubicBezTo>
                  <a:cubicBezTo>
                    <a:pt x="1399" y="5353"/>
                    <a:pt x="1395" y="5711"/>
                    <a:pt x="1392" y="6059"/>
                  </a:cubicBezTo>
                  <a:cubicBezTo>
                    <a:pt x="1388" y="6356"/>
                    <a:pt x="1384" y="6639"/>
                    <a:pt x="1290" y="6968"/>
                  </a:cubicBezTo>
                  <a:cubicBezTo>
                    <a:pt x="1229" y="7167"/>
                    <a:pt x="1149" y="7363"/>
                    <a:pt x="1051" y="7548"/>
                  </a:cubicBezTo>
                  <a:cubicBezTo>
                    <a:pt x="859" y="7939"/>
                    <a:pt x="660" y="8344"/>
                    <a:pt x="675" y="9232"/>
                  </a:cubicBezTo>
                  <a:cubicBezTo>
                    <a:pt x="682" y="9891"/>
                    <a:pt x="504" y="10304"/>
                    <a:pt x="349" y="10666"/>
                  </a:cubicBezTo>
                  <a:cubicBezTo>
                    <a:pt x="168" y="11079"/>
                    <a:pt x="1" y="11466"/>
                    <a:pt x="193" y="12039"/>
                  </a:cubicBezTo>
                  <a:cubicBezTo>
                    <a:pt x="407" y="12672"/>
                    <a:pt x="1037" y="13053"/>
                    <a:pt x="1308" y="13190"/>
                  </a:cubicBezTo>
                  <a:lnTo>
                    <a:pt x="1308" y="13719"/>
                  </a:lnTo>
                  <a:cubicBezTo>
                    <a:pt x="1308" y="13853"/>
                    <a:pt x="1411" y="13920"/>
                    <a:pt x="1513" y="13920"/>
                  </a:cubicBezTo>
                  <a:cubicBezTo>
                    <a:pt x="1615" y="13920"/>
                    <a:pt x="1718" y="13853"/>
                    <a:pt x="1718" y="13719"/>
                  </a:cubicBezTo>
                  <a:lnTo>
                    <a:pt x="1718" y="12028"/>
                  </a:lnTo>
                  <a:cubicBezTo>
                    <a:pt x="1718" y="11832"/>
                    <a:pt x="1768" y="11640"/>
                    <a:pt x="1866" y="11474"/>
                  </a:cubicBezTo>
                  <a:lnTo>
                    <a:pt x="2830" y="12299"/>
                  </a:lnTo>
                  <a:cubicBezTo>
                    <a:pt x="2978" y="12426"/>
                    <a:pt x="3061" y="12611"/>
                    <a:pt x="3061" y="12806"/>
                  </a:cubicBezTo>
                  <a:lnTo>
                    <a:pt x="3061" y="13719"/>
                  </a:lnTo>
                  <a:cubicBezTo>
                    <a:pt x="3061" y="13853"/>
                    <a:pt x="3164" y="13920"/>
                    <a:pt x="3266" y="13920"/>
                  </a:cubicBezTo>
                  <a:cubicBezTo>
                    <a:pt x="3368" y="13920"/>
                    <a:pt x="3471" y="13853"/>
                    <a:pt x="3471" y="13719"/>
                  </a:cubicBezTo>
                  <a:lnTo>
                    <a:pt x="3471" y="12806"/>
                  </a:lnTo>
                  <a:cubicBezTo>
                    <a:pt x="3471" y="12495"/>
                    <a:pt x="3333" y="12198"/>
                    <a:pt x="3094" y="11991"/>
                  </a:cubicBezTo>
                  <a:lnTo>
                    <a:pt x="2131" y="11166"/>
                  </a:lnTo>
                  <a:cubicBezTo>
                    <a:pt x="2228" y="11086"/>
                    <a:pt x="2337" y="11024"/>
                    <a:pt x="2453" y="10985"/>
                  </a:cubicBezTo>
                  <a:lnTo>
                    <a:pt x="3749" y="10525"/>
                  </a:lnTo>
                  <a:cubicBezTo>
                    <a:pt x="4626" y="11676"/>
                    <a:pt x="5535" y="12444"/>
                    <a:pt x="6448" y="12814"/>
                  </a:cubicBezTo>
                  <a:cubicBezTo>
                    <a:pt x="6473" y="12824"/>
                    <a:pt x="6499" y="12830"/>
                    <a:pt x="6525" y="12830"/>
                  </a:cubicBezTo>
                  <a:cubicBezTo>
                    <a:pt x="6551" y="12830"/>
                    <a:pt x="6576" y="12824"/>
                    <a:pt x="6600" y="12814"/>
                  </a:cubicBezTo>
                  <a:cubicBezTo>
                    <a:pt x="7157" y="12589"/>
                    <a:pt x="7719" y="12209"/>
                    <a:pt x="8273" y="11684"/>
                  </a:cubicBezTo>
                  <a:cubicBezTo>
                    <a:pt x="8425" y="11538"/>
                    <a:pt x="8291" y="11326"/>
                    <a:pt x="8131" y="11326"/>
                  </a:cubicBezTo>
                  <a:cubicBezTo>
                    <a:pt x="8084" y="11326"/>
                    <a:pt x="8035" y="11344"/>
                    <a:pt x="7990" y="11387"/>
                  </a:cubicBezTo>
                  <a:cubicBezTo>
                    <a:pt x="7502" y="11854"/>
                    <a:pt x="7009" y="12194"/>
                    <a:pt x="6524" y="12404"/>
                  </a:cubicBezTo>
                  <a:cubicBezTo>
                    <a:pt x="5560" y="11988"/>
                    <a:pt x="4724" y="11111"/>
                    <a:pt x="4155" y="10383"/>
                  </a:cubicBezTo>
                  <a:lnTo>
                    <a:pt x="4702" y="10188"/>
                  </a:lnTo>
                  <a:cubicBezTo>
                    <a:pt x="5133" y="10036"/>
                    <a:pt x="5419" y="9630"/>
                    <a:pt x="5419" y="9174"/>
                  </a:cubicBezTo>
                  <a:lnTo>
                    <a:pt x="5419" y="8482"/>
                  </a:lnTo>
                  <a:cubicBezTo>
                    <a:pt x="5774" y="8621"/>
                    <a:pt x="6149" y="8691"/>
                    <a:pt x="6524" y="8691"/>
                  </a:cubicBezTo>
                  <a:cubicBezTo>
                    <a:pt x="6899" y="8691"/>
                    <a:pt x="7273" y="8621"/>
                    <a:pt x="7628" y="8482"/>
                  </a:cubicBezTo>
                  <a:lnTo>
                    <a:pt x="7628" y="9177"/>
                  </a:lnTo>
                  <a:cubicBezTo>
                    <a:pt x="7628" y="9634"/>
                    <a:pt x="7914" y="10039"/>
                    <a:pt x="8345" y="10191"/>
                  </a:cubicBezTo>
                  <a:lnTo>
                    <a:pt x="8892" y="10387"/>
                  </a:lnTo>
                  <a:cubicBezTo>
                    <a:pt x="8780" y="10532"/>
                    <a:pt x="8664" y="10673"/>
                    <a:pt x="8548" y="10804"/>
                  </a:cubicBezTo>
                  <a:cubicBezTo>
                    <a:pt x="8416" y="10958"/>
                    <a:pt x="8554" y="11146"/>
                    <a:pt x="8706" y="11146"/>
                  </a:cubicBezTo>
                  <a:cubicBezTo>
                    <a:pt x="8758" y="11146"/>
                    <a:pt x="8811" y="11124"/>
                    <a:pt x="8856" y="11072"/>
                  </a:cubicBezTo>
                  <a:cubicBezTo>
                    <a:pt x="9005" y="10901"/>
                    <a:pt x="9153" y="10720"/>
                    <a:pt x="9298" y="10528"/>
                  </a:cubicBezTo>
                  <a:lnTo>
                    <a:pt x="10594" y="10988"/>
                  </a:lnTo>
                  <a:cubicBezTo>
                    <a:pt x="10718" y="11028"/>
                    <a:pt x="10830" y="11093"/>
                    <a:pt x="10928" y="11173"/>
                  </a:cubicBezTo>
                  <a:lnTo>
                    <a:pt x="9975" y="11991"/>
                  </a:lnTo>
                  <a:cubicBezTo>
                    <a:pt x="9736" y="12194"/>
                    <a:pt x="9599" y="12491"/>
                    <a:pt x="9599" y="12806"/>
                  </a:cubicBezTo>
                  <a:lnTo>
                    <a:pt x="9599" y="13719"/>
                  </a:lnTo>
                  <a:cubicBezTo>
                    <a:pt x="9599" y="13853"/>
                    <a:pt x="9701" y="13920"/>
                    <a:pt x="9803" y="13920"/>
                  </a:cubicBezTo>
                  <a:cubicBezTo>
                    <a:pt x="9905" y="13920"/>
                    <a:pt x="10008" y="13853"/>
                    <a:pt x="10008" y="13719"/>
                  </a:cubicBezTo>
                  <a:lnTo>
                    <a:pt x="10008" y="12806"/>
                  </a:lnTo>
                  <a:cubicBezTo>
                    <a:pt x="10008" y="12611"/>
                    <a:pt x="10091" y="12426"/>
                    <a:pt x="10240" y="12299"/>
                  </a:cubicBezTo>
                  <a:lnTo>
                    <a:pt x="11188" y="11484"/>
                  </a:lnTo>
                  <a:cubicBezTo>
                    <a:pt x="11283" y="11651"/>
                    <a:pt x="11333" y="11839"/>
                    <a:pt x="11333" y="12028"/>
                  </a:cubicBezTo>
                  <a:lnTo>
                    <a:pt x="11333" y="13719"/>
                  </a:lnTo>
                  <a:cubicBezTo>
                    <a:pt x="11333" y="13853"/>
                    <a:pt x="11435" y="13920"/>
                    <a:pt x="11536" y="13920"/>
                  </a:cubicBezTo>
                  <a:cubicBezTo>
                    <a:pt x="11638" y="13920"/>
                    <a:pt x="11739" y="13853"/>
                    <a:pt x="11739" y="13719"/>
                  </a:cubicBezTo>
                  <a:lnTo>
                    <a:pt x="11739" y="13190"/>
                  </a:lnTo>
                  <a:cubicBezTo>
                    <a:pt x="12011" y="13053"/>
                    <a:pt x="12641" y="12672"/>
                    <a:pt x="12854" y="12039"/>
                  </a:cubicBezTo>
                  <a:cubicBezTo>
                    <a:pt x="13054" y="11466"/>
                    <a:pt x="12883" y="11079"/>
                    <a:pt x="12706" y="10666"/>
                  </a:cubicBezTo>
                  <a:cubicBezTo>
                    <a:pt x="12547" y="10304"/>
                    <a:pt x="12369" y="9891"/>
                    <a:pt x="12380" y="9235"/>
                  </a:cubicBezTo>
                  <a:cubicBezTo>
                    <a:pt x="12391" y="8344"/>
                    <a:pt x="12192" y="7939"/>
                    <a:pt x="12000" y="7548"/>
                  </a:cubicBezTo>
                  <a:cubicBezTo>
                    <a:pt x="11902" y="7363"/>
                    <a:pt x="11822" y="7167"/>
                    <a:pt x="11764" y="6968"/>
                  </a:cubicBezTo>
                  <a:cubicBezTo>
                    <a:pt x="11670" y="6639"/>
                    <a:pt x="11667" y="6360"/>
                    <a:pt x="11663" y="6059"/>
                  </a:cubicBezTo>
                  <a:cubicBezTo>
                    <a:pt x="11659" y="5711"/>
                    <a:pt x="11656" y="5353"/>
                    <a:pt x="11518" y="4900"/>
                  </a:cubicBezTo>
                  <a:cubicBezTo>
                    <a:pt x="11431" y="4632"/>
                    <a:pt x="11312" y="4379"/>
                    <a:pt x="11159" y="4147"/>
                  </a:cubicBezTo>
                  <a:cubicBezTo>
                    <a:pt x="10982" y="3850"/>
                    <a:pt x="10815" y="3567"/>
                    <a:pt x="10743" y="2959"/>
                  </a:cubicBezTo>
                  <a:cubicBezTo>
                    <a:pt x="10613" y="1858"/>
                    <a:pt x="9917" y="1144"/>
                    <a:pt x="9356" y="742"/>
                  </a:cubicBezTo>
                  <a:cubicBezTo>
                    <a:pt x="8733" y="290"/>
                    <a:pt x="7951" y="0"/>
                    <a:pt x="7360" y="0"/>
                  </a:cubicBezTo>
                  <a:cubicBezTo>
                    <a:pt x="7081" y="0"/>
                    <a:pt x="6846" y="65"/>
                    <a:pt x="6654" y="188"/>
                  </a:cubicBezTo>
                  <a:cubicBezTo>
                    <a:pt x="6616" y="215"/>
                    <a:pt x="6572" y="229"/>
                    <a:pt x="6527" y="229"/>
                  </a:cubicBezTo>
                  <a:cubicBezTo>
                    <a:pt x="6482" y="229"/>
                    <a:pt x="6437" y="215"/>
                    <a:pt x="6397" y="188"/>
                  </a:cubicBezTo>
                  <a:cubicBezTo>
                    <a:pt x="6209" y="65"/>
                    <a:pt x="5970" y="0"/>
                    <a:pt x="56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4" name="Shape 944"/>
        <p:cNvGrpSpPr/>
        <p:nvPr/>
      </p:nvGrpSpPr>
      <p:grpSpPr>
        <a:xfrm>
          <a:off x="0" y="0"/>
          <a:ext cx="0" cy="0"/>
          <a:chOff x="0" y="0"/>
          <a:chExt cx="0" cy="0"/>
        </a:xfrm>
      </p:grpSpPr>
      <p:sp>
        <p:nvSpPr>
          <p:cNvPr id="945" name="Google Shape;945;p16"/>
          <p:cNvSpPr/>
          <p:nvPr/>
        </p:nvSpPr>
        <p:spPr>
          <a:xfrm>
            <a:off x="724363" y="539500"/>
            <a:ext cx="3579900" cy="4064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6" name="Google Shape;946;p16"/>
          <p:cNvPicPr preferRelativeResize="0"/>
          <p:nvPr/>
        </p:nvPicPr>
        <p:blipFill rotWithShape="1">
          <a:blip r:embed="rId3">
            <a:alphaModFix/>
          </a:blip>
          <a:srcRect b="0" l="3527" r="3629" t="0"/>
          <a:stretch/>
        </p:blipFill>
        <p:spPr>
          <a:xfrm>
            <a:off x="652275" y="1322450"/>
            <a:ext cx="3579900" cy="3203626"/>
          </a:xfrm>
          <a:prstGeom prst="rect">
            <a:avLst/>
          </a:prstGeom>
          <a:noFill/>
          <a:ln>
            <a:noFill/>
          </a:ln>
        </p:spPr>
      </p:pic>
      <p:sp>
        <p:nvSpPr>
          <p:cNvPr id="947" name="Google Shape;947;p16"/>
          <p:cNvSpPr txBox="1"/>
          <p:nvPr>
            <p:ph type="ctrTitle"/>
          </p:nvPr>
        </p:nvSpPr>
        <p:spPr>
          <a:xfrm>
            <a:off x="4995625" y="1911075"/>
            <a:ext cx="3426000" cy="13626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5200"/>
              <a:buNone/>
            </a:pPr>
            <a:r>
              <a:rPr lang="en" sz="3900">
                <a:solidFill>
                  <a:schemeClr val="accent1"/>
                </a:solidFill>
                <a:latin typeface="Montserrat Medium"/>
                <a:ea typeface="Montserrat Medium"/>
                <a:cs typeface="Montserrat Medium"/>
                <a:sym typeface="Montserrat Medium"/>
              </a:rPr>
              <a:t>Theme #04</a:t>
            </a:r>
            <a:endParaRPr sz="3900">
              <a:solidFill>
                <a:schemeClr val="accen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SzPts val="5200"/>
              <a:buNone/>
            </a:pPr>
            <a:r>
              <a:rPr lang="en" sz="4900"/>
              <a:t>Maslow's Hierarchy</a:t>
            </a:r>
            <a:endParaRPr sz="3900">
              <a:solidFill>
                <a:schemeClr val="accent1"/>
              </a:solidFill>
              <a:latin typeface="Montserrat Medium"/>
              <a:ea typeface="Montserrat Medium"/>
              <a:cs typeface="Montserrat Medium"/>
              <a:sym typeface="Montserrat Medium"/>
            </a:endParaRPr>
          </a:p>
        </p:txBody>
      </p:sp>
      <p:sp>
        <p:nvSpPr>
          <p:cNvPr id="948" name="Google Shape;948;p16"/>
          <p:cNvSpPr txBox="1"/>
          <p:nvPr>
            <p:ph idx="1" type="subTitle"/>
          </p:nvPr>
        </p:nvSpPr>
        <p:spPr>
          <a:xfrm>
            <a:off x="4995625" y="3341225"/>
            <a:ext cx="2970600" cy="686700"/>
          </a:xfrm>
          <a:prstGeom prst="rect">
            <a:avLst/>
          </a:prstGeom>
          <a:noFill/>
          <a:ln>
            <a:noFill/>
          </a:ln>
        </p:spPr>
        <p:txBody>
          <a:bodyPr anchorCtr="0" anchor="t" bIns="91425" lIns="91425" spcFirstLastPara="1" rIns="91425" wrap="square" tIns="91425">
            <a:noAutofit/>
          </a:bodyPr>
          <a:lstStyle/>
          <a:p>
            <a:pPr indent="0" lvl="0" marL="0" rtl="0" algn="l">
              <a:lnSpc>
                <a:spcPct val="140014"/>
              </a:lnSpc>
              <a:spcBef>
                <a:spcPts val="0"/>
              </a:spcBef>
              <a:spcAft>
                <a:spcPts val="0"/>
              </a:spcAft>
              <a:buClr>
                <a:srgbClr val="000000"/>
              </a:buClr>
              <a:buSzPts val="1800"/>
              <a:buFont typeface="Arial"/>
              <a:buNone/>
            </a:pPr>
            <a:r>
              <a:rPr lang="en" sz="1300">
                <a:solidFill>
                  <a:srgbClr val="171616"/>
                </a:solidFill>
                <a:latin typeface="Open Sans"/>
                <a:ea typeface="Open Sans"/>
                <a:cs typeface="Open Sans"/>
                <a:sym typeface="Open Sans"/>
              </a:rPr>
              <a:t>The five categories of human needs dictate an individual's behavior. </a:t>
            </a:r>
            <a:endParaRPr sz="700">
              <a:solidFill>
                <a:srgbClr val="000000"/>
              </a:solidFill>
              <a:latin typeface="Arial"/>
              <a:ea typeface="Arial"/>
              <a:cs typeface="Arial"/>
              <a:sym typeface="Arial"/>
            </a:endParaRPr>
          </a:p>
          <a:p>
            <a:pPr indent="0" lvl="0" marL="0" rtl="0" algn="l">
              <a:lnSpc>
                <a:spcPct val="100000"/>
              </a:lnSpc>
              <a:spcBef>
                <a:spcPts val="0"/>
              </a:spcBef>
              <a:spcAft>
                <a:spcPts val="0"/>
              </a:spcAft>
              <a:buSzPts val="1800"/>
              <a:buNone/>
            </a:pPr>
            <a:r>
              <a:t/>
            </a:r>
            <a:endParaRPr sz="1300">
              <a:solidFill>
                <a:srgbClr val="171616"/>
              </a:solidFill>
              <a:latin typeface="Open Sans"/>
              <a:ea typeface="Open Sans"/>
              <a:cs typeface="Open Sans"/>
              <a:sym typeface="Open Sans"/>
            </a:endParaRPr>
          </a:p>
        </p:txBody>
      </p:sp>
      <p:cxnSp>
        <p:nvCxnSpPr>
          <p:cNvPr id="949" name="Google Shape;949;p16"/>
          <p:cNvCxnSpPr/>
          <p:nvPr/>
        </p:nvCxnSpPr>
        <p:spPr>
          <a:xfrm>
            <a:off x="4306338" y="-86925"/>
            <a:ext cx="0" cy="5358600"/>
          </a:xfrm>
          <a:prstGeom prst="straightConnector1">
            <a:avLst/>
          </a:prstGeom>
          <a:noFill/>
          <a:ln cap="flat" cmpd="sng" w="9525">
            <a:solidFill>
              <a:schemeClr val="dk1"/>
            </a:solidFill>
            <a:prstDash val="solid"/>
            <a:round/>
            <a:headEnd len="sm" w="sm" type="none"/>
            <a:tailEnd len="sm" w="sm" type="none"/>
          </a:ln>
        </p:spPr>
      </p:cxnSp>
      <p:sp>
        <p:nvSpPr>
          <p:cNvPr id="950" name="Google Shape;950;p16"/>
          <p:cNvSpPr/>
          <p:nvPr/>
        </p:nvSpPr>
        <p:spPr>
          <a:xfrm>
            <a:off x="898727" y="3906577"/>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1" name="Google Shape;951;p16"/>
          <p:cNvGrpSpPr/>
          <p:nvPr/>
        </p:nvGrpSpPr>
        <p:grpSpPr>
          <a:xfrm>
            <a:off x="-1100101" y="760852"/>
            <a:ext cx="2560434" cy="561594"/>
            <a:chOff x="2871050" y="2458250"/>
            <a:chExt cx="1107550" cy="242925"/>
          </a:xfrm>
        </p:grpSpPr>
        <p:sp>
          <p:nvSpPr>
            <p:cNvPr id="952" name="Google Shape;952;p16"/>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6"/>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6"/>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5" name="Google Shape;955;p16"/>
          <p:cNvSpPr/>
          <p:nvPr/>
        </p:nvSpPr>
        <p:spPr>
          <a:xfrm rot="10800000">
            <a:off x="4025545" y="1008289"/>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cxnSp>
        <p:nvCxnSpPr>
          <p:cNvPr id="960" name="Google Shape;960;p17"/>
          <p:cNvCxnSpPr/>
          <p:nvPr/>
        </p:nvCxnSpPr>
        <p:spPr>
          <a:xfrm>
            <a:off x="3602700" y="523875"/>
            <a:ext cx="0" cy="4692600"/>
          </a:xfrm>
          <a:prstGeom prst="straightConnector1">
            <a:avLst/>
          </a:prstGeom>
          <a:noFill/>
          <a:ln cap="flat" cmpd="sng" w="9525">
            <a:solidFill>
              <a:schemeClr val="dk1"/>
            </a:solidFill>
            <a:prstDash val="solid"/>
            <a:round/>
            <a:headEnd len="sm" w="sm" type="none"/>
            <a:tailEnd len="sm" w="sm" type="none"/>
          </a:ln>
        </p:spPr>
      </p:cxnSp>
      <p:pic>
        <p:nvPicPr>
          <p:cNvPr id="961" name="Google Shape;961;p17"/>
          <p:cNvPicPr preferRelativeResize="0"/>
          <p:nvPr/>
        </p:nvPicPr>
        <p:blipFill rotWithShape="1">
          <a:blip r:embed="rId3">
            <a:alphaModFix/>
          </a:blip>
          <a:srcRect b="0" l="0" r="0" t="0"/>
          <a:stretch/>
        </p:blipFill>
        <p:spPr>
          <a:xfrm>
            <a:off x="2690401" y="2571750"/>
            <a:ext cx="3321551" cy="3211424"/>
          </a:xfrm>
          <a:prstGeom prst="rect">
            <a:avLst/>
          </a:prstGeom>
          <a:noFill/>
          <a:ln>
            <a:noFill/>
          </a:ln>
        </p:spPr>
      </p:pic>
      <p:sp>
        <p:nvSpPr>
          <p:cNvPr id="962" name="Google Shape;962;p17"/>
          <p:cNvSpPr txBox="1"/>
          <p:nvPr>
            <p:ph type="ctrTitle"/>
          </p:nvPr>
        </p:nvSpPr>
        <p:spPr>
          <a:xfrm>
            <a:off x="3886925" y="914850"/>
            <a:ext cx="4241400" cy="8634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5200"/>
              <a:buNone/>
            </a:pPr>
            <a:r>
              <a:rPr lang="en" sz="3500"/>
              <a:t>Physiological Needs</a:t>
            </a:r>
            <a:endParaRPr sz="3500"/>
          </a:p>
        </p:txBody>
      </p:sp>
      <p:sp>
        <p:nvSpPr>
          <p:cNvPr id="963" name="Google Shape;963;p17"/>
          <p:cNvSpPr txBox="1"/>
          <p:nvPr>
            <p:ph idx="4294967295" type="subTitle"/>
          </p:nvPr>
        </p:nvSpPr>
        <p:spPr>
          <a:xfrm>
            <a:off x="3815375" y="1521575"/>
            <a:ext cx="4130400" cy="9663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1400"/>
              <a:buFont typeface="Montserrat"/>
              <a:buNone/>
            </a:pPr>
            <a:r>
              <a:t/>
            </a:r>
            <a:endParaRPr b="0" i="0" sz="1700" u="none" cap="none" strike="noStrike">
              <a:solidFill>
                <a:schemeClr val="dk1"/>
              </a:solidFill>
              <a:latin typeface="Montserrat"/>
              <a:ea typeface="Montserrat"/>
              <a:cs typeface="Montserrat"/>
              <a:sym typeface="Montserrat"/>
            </a:endParaRPr>
          </a:p>
          <a:p>
            <a:pPr indent="-336550" lvl="0" marL="457200" marR="0" rtl="0" algn="l">
              <a:lnSpc>
                <a:spcPct val="122009"/>
              </a:lnSpc>
              <a:spcBef>
                <a:spcPts val="1200"/>
              </a:spcBef>
              <a:spcAft>
                <a:spcPts val="0"/>
              </a:spcAft>
              <a:buClr>
                <a:srgbClr val="000000"/>
              </a:buClr>
              <a:buSzPts val="1700"/>
              <a:buFont typeface="Montserrat"/>
              <a:buChar char="●"/>
            </a:pPr>
            <a:r>
              <a:rPr b="0" i="0" lang="en" sz="1700" u="none" cap="none" strike="noStrike">
                <a:solidFill>
                  <a:srgbClr val="000000"/>
                </a:solidFill>
                <a:latin typeface="Montserrat"/>
                <a:ea typeface="Montserrat"/>
                <a:cs typeface="Montserrat"/>
                <a:sym typeface="Montserrat"/>
              </a:rPr>
              <a:t>Michelle struggles with her basic physiological needs due to her disabilities.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22009"/>
              </a:lnSpc>
              <a:spcBef>
                <a:spcPts val="0"/>
              </a:spcBef>
              <a:spcAft>
                <a:spcPts val="0"/>
              </a:spcAft>
              <a:buClr>
                <a:srgbClr val="000000"/>
              </a:buClr>
              <a:buSzPts val="1700"/>
              <a:buFont typeface="Montserrat"/>
              <a:buChar char="●"/>
            </a:pPr>
            <a:r>
              <a:rPr b="0" i="0" lang="en" sz="1700" u="none" cap="none" strike="noStrike">
                <a:solidFill>
                  <a:srgbClr val="000000"/>
                </a:solidFill>
                <a:latin typeface="Montserrat"/>
                <a:ea typeface="Montserrat"/>
                <a:cs typeface="Montserrat"/>
                <a:sym typeface="Montserrat"/>
              </a:rPr>
              <a:t>Challenging for her to fulfill basic needs like hunger, communication, and bodily comfort.</a:t>
            </a:r>
            <a:endParaRPr b="0" i="0" sz="1700" u="none" cap="none" strike="noStrike">
              <a:solidFill>
                <a:srgbClr val="000000"/>
              </a:solidFill>
              <a:latin typeface="Montserrat"/>
              <a:ea typeface="Montserrat"/>
              <a:cs typeface="Montserrat"/>
              <a:sym typeface="Montserrat"/>
            </a:endParaRPr>
          </a:p>
          <a:p>
            <a:pPr indent="0" lvl="0" marL="457200" marR="0" rtl="0" algn="l">
              <a:lnSpc>
                <a:spcPct val="122009"/>
              </a:lnSpc>
              <a:spcBef>
                <a:spcPts val="1200"/>
              </a:spcBef>
              <a:spcAft>
                <a:spcPts val="0"/>
              </a:spcAft>
              <a:buClr>
                <a:schemeClr val="dk1"/>
              </a:buClr>
              <a:buSzPts val="1400"/>
              <a:buFont typeface="Montserrat"/>
              <a:buNone/>
            </a:pPr>
            <a:r>
              <a:rPr b="0" i="0" lang="en" sz="1700" u="none" cap="none" strike="noStrike">
                <a:solidFill>
                  <a:srgbClr val="000000"/>
                </a:solidFill>
                <a:latin typeface="Montserrat"/>
                <a:ea typeface="Montserrat"/>
                <a:cs typeface="Montserrat"/>
                <a:sym typeface="Montserrat"/>
              </a:rPr>
              <a:t> </a:t>
            </a:r>
            <a:endParaRPr b="0" i="0" sz="1700" u="none" cap="none" strike="noStrike">
              <a:solidFill>
                <a:srgbClr val="000000"/>
              </a:solidFill>
              <a:latin typeface="Montserrat"/>
              <a:ea typeface="Montserrat"/>
              <a:cs typeface="Montserrat"/>
              <a:sym typeface="Montserrat"/>
            </a:endParaRPr>
          </a:p>
          <a:p>
            <a:pPr indent="0" lvl="0" marL="457200" marR="0" rtl="0" algn="l">
              <a:lnSpc>
                <a:spcPct val="122009"/>
              </a:lnSpc>
              <a:spcBef>
                <a:spcPts val="1200"/>
              </a:spcBef>
              <a:spcAft>
                <a:spcPts val="0"/>
              </a:spcAft>
              <a:buClr>
                <a:schemeClr val="dk1"/>
              </a:buClr>
              <a:buSzPts val="1400"/>
              <a:buFont typeface="Montserrat"/>
              <a:buNone/>
            </a:pPr>
            <a:r>
              <a:rPr b="0" i="0" lang="en" sz="1700" u="none" cap="none" strike="noStrike">
                <a:solidFill>
                  <a:srgbClr val="000000"/>
                </a:solidFill>
                <a:latin typeface="Montserrat"/>
                <a:ea typeface="Montserrat"/>
                <a:cs typeface="Montserrat"/>
                <a:sym typeface="Montserrat"/>
              </a:rPr>
              <a:t> </a:t>
            </a:r>
            <a:endParaRPr b="0" i="0" sz="17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1200"/>
              </a:spcBef>
              <a:spcAft>
                <a:spcPts val="1200"/>
              </a:spcAft>
              <a:buClr>
                <a:schemeClr val="dk1"/>
              </a:buClr>
              <a:buSzPts val="1400"/>
              <a:buFont typeface="Montserrat"/>
              <a:buNone/>
            </a:pPr>
            <a:r>
              <a:t/>
            </a:r>
            <a:endParaRPr b="0" i="0" sz="1700" u="none" cap="none" strike="noStrike">
              <a:solidFill>
                <a:schemeClr val="dk1"/>
              </a:solidFill>
              <a:latin typeface="Montserrat"/>
              <a:ea typeface="Montserrat"/>
              <a:cs typeface="Montserrat"/>
              <a:sym typeface="Montserrat"/>
            </a:endParaRPr>
          </a:p>
        </p:txBody>
      </p:sp>
      <p:sp>
        <p:nvSpPr>
          <p:cNvPr id="964" name="Google Shape;964;p17"/>
          <p:cNvSpPr/>
          <p:nvPr/>
        </p:nvSpPr>
        <p:spPr>
          <a:xfrm>
            <a:off x="724373" y="539500"/>
            <a:ext cx="2878200" cy="4064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17"/>
          <p:cNvSpPr txBox="1"/>
          <p:nvPr/>
        </p:nvSpPr>
        <p:spPr>
          <a:xfrm>
            <a:off x="969300" y="762000"/>
            <a:ext cx="2420700" cy="3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chemeClr val="dk1"/>
              </a:solidFill>
              <a:latin typeface="Montserrat Light"/>
              <a:ea typeface="Montserrat Light"/>
              <a:cs typeface="Montserrat Light"/>
              <a:sym typeface="Montserrat Light"/>
            </a:endParaRPr>
          </a:p>
        </p:txBody>
      </p:sp>
      <p:sp>
        <p:nvSpPr>
          <p:cNvPr id="966" name="Google Shape;966;p17"/>
          <p:cNvSpPr txBox="1"/>
          <p:nvPr/>
        </p:nvSpPr>
        <p:spPr>
          <a:xfrm>
            <a:off x="969325" y="1224250"/>
            <a:ext cx="2420700" cy="354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1" lang="en" sz="1900" u="none" cap="none" strike="noStrike">
                <a:solidFill>
                  <a:schemeClr val="dk1"/>
                </a:solidFill>
                <a:latin typeface="Montserrat"/>
                <a:ea typeface="Montserrat"/>
                <a:cs typeface="Montserrat"/>
                <a:sym typeface="Montserrat"/>
              </a:rPr>
              <a:t>“Insaan ke roop me jaanwar thi mai, baccho ko satane me badi khushi milti, shayad bhagwaan ko bhi milti hogi”</a:t>
            </a:r>
            <a:endParaRPr b="0" i="1" sz="1900" u="none" cap="none" strike="noStrike">
              <a:solidFill>
                <a:schemeClr val="dk1"/>
              </a:solidFill>
              <a:latin typeface="Montserrat"/>
              <a:ea typeface="Montserrat"/>
              <a:cs typeface="Montserrat"/>
              <a:sym typeface="Montserrat"/>
            </a:endParaRPr>
          </a:p>
          <a:p>
            <a:pPr indent="-349250" lvl="0" marL="457200" marR="0" rtl="0" algn="ctr">
              <a:lnSpc>
                <a:spcPct val="100000"/>
              </a:lnSpc>
              <a:spcBef>
                <a:spcPts val="0"/>
              </a:spcBef>
              <a:spcAft>
                <a:spcPts val="0"/>
              </a:spcAft>
              <a:buClr>
                <a:schemeClr val="dk1"/>
              </a:buClr>
              <a:buSzPts val="1900"/>
              <a:buFont typeface="Montserrat"/>
              <a:buChar char="-"/>
            </a:pPr>
            <a:r>
              <a:rPr b="0" i="1" lang="en" sz="1900" u="none" cap="none" strike="noStrike">
                <a:solidFill>
                  <a:schemeClr val="dk1"/>
                </a:solidFill>
                <a:latin typeface="Montserrat"/>
                <a:ea typeface="Montserrat"/>
                <a:cs typeface="Montserrat"/>
                <a:sym typeface="Montserrat"/>
              </a:rPr>
              <a:t>Michelle</a:t>
            </a:r>
            <a:endParaRPr b="0" i="1" sz="1900" u="none" cap="none" strike="noStrike">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900"/>
              <a:buFont typeface="Arial"/>
              <a:buNone/>
            </a:pPr>
            <a:r>
              <a:t/>
            </a:r>
            <a:endParaRPr b="0" i="1" sz="1900" u="none" cap="none" strike="noStrike">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000"/>
              <a:buFont typeface="Arial"/>
              <a:buNone/>
            </a:pPr>
            <a:r>
              <a:t/>
            </a:r>
            <a:endParaRPr b="0" i="1" sz="2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8"/>
          <p:cNvSpPr/>
          <p:nvPr/>
        </p:nvSpPr>
        <p:spPr>
          <a:xfrm>
            <a:off x="310975" y="551900"/>
            <a:ext cx="994500" cy="4591500"/>
          </a:xfrm>
          <a:prstGeom prst="rect">
            <a:avLst/>
          </a:prstGeom>
          <a:solidFill>
            <a:srgbClr val="FDFFF3"/>
          </a:solidFill>
          <a:ln cap="flat" cmpd="sng" w="9525">
            <a:solidFill>
              <a:srgbClr val="FDFF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972" name="Google Shape;972;p18"/>
          <p:cNvSpPr/>
          <p:nvPr/>
        </p:nvSpPr>
        <p:spPr>
          <a:xfrm>
            <a:off x="2803975" y="1392325"/>
            <a:ext cx="2493000" cy="3751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8"/>
          <p:cNvSpPr/>
          <p:nvPr/>
        </p:nvSpPr>
        <p:spPr>
          <a:xfrm>
            <a:off x="310975" y="1392325"/>
            <a:ext cx="2493000" cy="3751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18"/>
          <p:cNvSpPr/>
          <p:nvPr/>
        </p:nvSpPr>
        <p:spPr>
          <a:xfrm>
            <a:off x="412069" y="1461228"/>
            <a:ext cx="2276706" cy="1323842"/>
          </a:xfrm>
          <a:custGeom>
            <a:rect b="b" l="l" r="r" t="t"/>
            <a:pathLst>
              <a:path extrusionOk="0" h="2647684" w="4553411">
                <a:moveTo>
                  <a:pt x="0" y="0"/>
                </a:moveTo>
                <a:lnTo>
                  <a:pt x="4553410" y="0"/>
                </a:lnTo>
                <a:lnTo>
                  <a:pt x="4553410" y="2647684"/>
                </a:lnTo>
                <a:lnTo>
                  <a:pt x="0" y="2647684"/>
                </a:lnTo>
                <a:lnTo>
                  <a:pt x="0" y="0"/>
                </a:lnTo>
                <a:close/>
              </a:path>
            </a:pathLst>
          </a:custGeom>
          <a:blipFill rotWithShape="1">
            <a:blip r:embed="rId3">
              <a:alphaModFix/>
            </a:blip>
            <a:stretch>
              <a:fillRect b="-4307" l="0" r="0" t="-24736"/>
            </a:stretch>
          </a:blipFill>
          <a:ln>
            <a:noFill/>
          </a:ln>
        </p:spPr>
      </p:sp>
      <p:sp>
        <p:nvSpPr>
          <p:cNvPr id="975" name="Google Shape;975;p18"/>
          <p:cNvSpPr/>
          <p:nvPr/>
        </p:nvSpPr>
        <p:spPr>
          <a:xfrm>
            <a:off x="5296975" y="1392325"/>
            <a:ext cx="2886000" cy="3751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8"/>
          <p:cNvSpPr/>
          <p:nvPr/>
        </p:nvSpPr>
        <p:spPr>
          <a:xfrm>
            <a:off x="2912118" y="1455404"/>
            <a:ext cx="2276705" cy="1335475"/>
          </a:xfrm>
          <a:custGeom>
            <a:rect b="b" l="l" r="r" t="t"/>
            <a:pathLst>
              <a:path extrusionOk="0" h="2670950" w="4553411">
                <a:moveTo>
                  <a:pt x="0" y="0"/>
                </a:moveTo>
                <a:lnTo>
                  <a:pt x="4553410" y="0"/>
                </a:lnTo>
                <a:lnTo>
                  <a:pt x="4553410" y="2670950"/>
                </a:lnTo>
                <a:lnTo>
                  <a:pt x="0" y="2670950"/>
                </a:lnTo>
                <a:lnTo>
                  <a:pt x="0" y="0"/>
                </a:lnTo>
                <a:close/>
              </a:path>
            </a:pathLst>
          </a:custGeom>
          <a:blipFill rotWithShape="1">
            <a:blip r:embed="rId4">
              <a:alphaModFix/>
            </a:blip>
            <a:stretch>
              <a:fillRect b="0" l="-37324" r="0" t="0"/>
            </a:stretch>
          </a:blipFill>
          <a:ln>
            <a:noFill/>
          </a:ln>
        </p:spPr>
      </p:sp>
      <p:sp>
        <p:nvSpPr>
          <p:cNvPr id="977" name="Google Shape;977;p18"/>
          <p:cNvSpPr/>
          <p:nvPr/>
        </p:nvSpPr>
        <p:spPr>
          <a:xfrm>
            <a:off x="5609785" y="1465816"/>
            <a:ext cx="2276706" cy="1335475"/>
          </a:xfrm>
          <a:custGeom>
            <a:rect b="b" l="l" r="r" t="t"/>
            <a:pathLst>
              <a:path extrusionOk="0" h="2670950" w="4553411">
                <a:moveTo>
                  <a:pt x="0" y="0"/>
                </a:moveTo>
                <a:lnTo>
                  <a:pt x="4553411" y="0"/>
                </a:lnTo>
                <a:lnTo>
                  <a:pt x="4553411" y="2670950"/>
                </a:lnTo>
                <a:lnTo>
                  <a:pt x="0" y="2670950"/>
                </a:lnTo>
                <a:lnTo>
                  <a:pt x="0" y="0"/>
                </a:lnTo>
                <a:close/>
              </a:path>
            </a:pathLst>
          </a:custGeom>
          <a:blipFill rotWithShape="1">
            <a:blip r:embed="rId5">
              <a:alphaModFix/>
            </a:blip>
            <a:stretch>
              <a:fillRect b="0" l="-31904" r="-33463" t="-16298"/>
            </a:stretch>
          </a:blipFill>
          <a:ln>
            <a:noFill/>
          </a:ln>
        </p:spPr>
      </p:sp>
      <p:sp>
        <p:nvSpPr>
          <p:cNvPr id="978" name="Google Shape;978;p18"/>
          <p:cNvSpPr txBox="1"/>
          <p:nvPr>
            <p:ph type="ctrTitle"/>
          </p:nvPr>
        </p:nvSpPr>
        <p:spPr>
          <a:xfrm>
            <a:off x="3200725" y="1588075"/>
            <a:ext cx="4299300" cy="2814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5200"/>
              <a:buNone/>
            </a:pPr>
            <a:r>
              <a:rPr lang="en" sz="3500"/>
              <a:t>Safety Needs</a:t>
            </a:r>
            <a:endParaRPr sz="3500"/>
          </a:p>
          <a:p>
            <a:pPr indent="0" lvl="0" marL="0" rtl="0" algn="l">
              <a:lnSpc>
                <a:spcPct val="90000"/>
              </a:lnSpc>
              <a:spcBef>
                <a:spcPts val="0"/>
              </a:spcBef>
              <a:spcAft>
                <a:spcPts val="0"/>
              </a:spcAft>
              <a:buSzPts val="5200"/>
              <a:buNone/>
            </a:pPr>
            <a:r>
              <a:t/>
            </a:r>
            <a:endParaRPr sz="3500"/>
          </a:p>
        </p:txBody>
      </p:sp>
      <p:grpSp>
        <p:nvGrpSpPr>
          <p:cNvPr id="979" name="Google Shape;979;p18"/>
          <p:cNvGrpSpPr/>
          <p:nvPr/>
        </p:nvGrpSpPr>
        <p:grpSpPr>
          <a:xfrm>
            <a:off x="500325" y="2917800"/>
            <a:ext cx="2076312" cy="360537"/>
            <a:chOff x="0" y="-19050"/>
            <a:chExt cx="921408" cy="159996"/>
          </a:xfrm>
        </p:grpSpPr>
        <p:sp>
          <p:nvSpPr>
            <p:cNvPr id="980" name="Google Shape;980;p18"/>
            <p:cNvSpPr/>
            <p:nvPr/>
          </p:nvSpPr>
          <p:spPr>
            <a:xfrm>
              <a:off x="0" y="0"/>
              <a:ext cx="921408" cy="140946"/>
            </a:xfrm>
            <a:custGeom>
              <a:rect b="b" l="l" r="r" t="t"/>
              <a:pathLst>
                <a:path extrusionOk="0" h="140946" w="921408">
                  <a:moveTo>
                    <a:pt x="0" y="0"/>
                  </a:moveTo>
                  <a:lnTo>
                    <a:pt x="921408" y="0"/>
                  </a:lnTo>
                  <a:lnTo>
                    <a:pt x="921408" y="140946"/>
                  </a:lnTo>
                  <a:lnTo>
                    <a:pt x="0" y="140946"/>
                  </a:lnTo>
                  <a:close/>
                </a:path>
              </a:pathLst>
            </a:custGeom>
            <a:solidFill>
              <a:srgbClr val="1A1A1A"/>
            </a:solidFill>
            <a:ln>
              <a:noFill/>
            </a:ln>
          </p:spPr>
        </p:sp>
        <p:sp>
          <p:nvSpPr>
            <p:cNvPr id="981" name="Google Shape;981;p18"/>
            <p:cNvSpPr txBox="1"/>
            <p:nvPr/>
          </p:nvSpPr>
          <p:spPr>
            <a:xfrm>
              <a:off x="0" y="-19050"/>
              <a:ext cx="921300" cy="159900"/>
            </a:xfrm>
            <a:prstGeom prst="rect">
              <a:avLst/>
            </a:prstGeom>
            <a:noFill/>
            <a:ln>
              <a:noFill/>
            </a:ln>
          </p:spPr>
          <p:txBody>
            <a:bodyPr anchorCtr="0" anchor="ctr" bIns="25400" lIns="25400" spcFirstLastPara="1" rIns="25400" wrap="square" tIns="25400">
              <a:noAutofit/>
            </a:bodyPr>
            <a:lstStyle/>
            <a:p>
              <a:pPr indent="0" lvl="0" marL="0" marR="0" rtl="0" algn="ctr">
                <a:lnSpc>
                  <a:spcPct val="130013"/>
                </a:lnSpc>
                <a:spcBef>
                  <a:spcPts val="0"/>
                </a:spcBef>
                <a:spcAft>
                  <a:spcPts val="0"/>
                </a:spcAft>
                <a:buClr>
                  <a:srgbClr val="000000"/>
                </a:buClr>
                <a:buSzPts val="1100"/>
                <a:buFont typeface="Arial"/>
                <a:buNone/>
              </a:pPr>
              <a:r>
                <a:rPr b="1" i="0" lang="en" sz="1100" u="none" cap="none" strike="noStrike">
                  <a:solidFill>
                    <a:srgbClr val="FFFFFF"/>
                  </a:solidFill>
                  <a:latin typeface="Montserrat"/>
                  <a:ea typeface="Montserrat"/>
                  <a:cs typeface="Montserrat"/>
                  <a:sym typeface="Montserrat"/>
                </a:rPr>
                <a:t>1</a:t>
              </a:r>
              <a:endParaRPr b="0" i="0" sz="700" u="none" cap="none" strike="noStrike">
                <a:solidFill>
                  <a:srgbClr val="000000"/>
                </a:solidFill>
                <a:latin typeface="Arial"/>
                <a:ea typeface="Arial"/>
                <a:cs typeface="Arial"/>
                <a:sym typeface="Arial"/>
              </a:endParaRPr>
            </a:p>
          </p:txBody>
        </p:sp>
      </p:grpSp>
      <p:sp>
        <p:nvSpPr>
          <p:cNvPr id="982" name="Google Shape;982;p18"/>
          <p:cNvSpPr txBox="1"/>
          <p:nvPr/>
        </p:nvSpPr>
        <p:spPr>
          <a:xfrm>
            <a:off x="500325" y="3471014"/>
            <a:ext cx="2076300" cy="15240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1500"/>
              <a:buFont typeface="Arial"/>
              <a:buNone/>
            </a:pPr>
            <a:r>
              <a:rPr b="0" i="0" lang="en" sz="1500" u="none" cap="none" strike="noStrike">
                <a:solidFill>
                  <a:srgbClr val="100F0D"/>
                </a:solidFill>
                <a:latin typeface="Montserrat Light"/>
                <a:ea typeface="Montserrat Light"/>
                <a:cs typeface="Montserrat Light"/>
                <a:sym typeface="Montserrat Light"/>
              </a:rPr>
              <a:t>Debraj took on the responsibility of ensuring Michelle's safety since an early age.</a:t>
            </a:r>
            <a:endParaRPr b="0" i="0" sz="300" u="none" cap="none" strike="noStrike">
              <a:solidFill>
                <a:srgbClr val="000000"/>
              </a:solidFill>
              <a:latin typeface="Montserrat Light"/>
              <a:ea typeface="Montserrat Light"/>
              <a:cs typeface="Montserrat Light"/>
              <a:sym typeface="Montserrat Light"/>
            </a:endParaRPr>
          </a:p>
        </p:txBody>
      </p:sp>
      <p:grpSp>
        <p:nvGrpSpPr>
          <p:cNvPr id="983" name="Google Shape;983;p18"/>
          <p:cNvGrpSpPr/>
          <p:nvPr/>
        </p:nvGrpSpPr>
        <p:grpSpPr>
          <a:xfrm>
            <a:off x="2903680" y="2917800"/>
            <a:ext cx="2076312" cy="360537"/>
            <a:chOff x="0" y="-19050"/>
            <a:chExt cx="921408" cy="159996"/>
          </a:xfrm>
        </p:grpSpPr>
        <p:sp>
          <p:nvSpPr>
            <p:cNvPr id="984" name="Google Shape;984;p18"/>
            <p:cNvSpPr/>
            <p:nvPr/>
          </p:nvSpPr>
          <p:spPr>
            <a:xfrm>
              <a:off x="0" y="0"/>
              <a:ext cx="921408" cy="140946"/>
            </a:xfrm>
            <a:custGeom>
              <a:rect b="b" l="l" r="r" t="t"/>
              <a:pathLst>
                <a:path extrusionOk="0" h="140946" w="921408">
                  <a:moveTo>
                    <a:pt x="0" y="0"/>
                  </a:moveTo>
                  <a:lnTo>
                    <a:pt x="921408" y="0"/>
                  </a:lnTo>
                  <a:lnTo>
                    <a:pt x="921408" y="140946"/>
                  </a:lnTo>
                  <a:lnTo>
                    <a:pt x="0" y="140946"/>
                  </a:lnTo>
                  <a:close/>
                </a:path>
              </a:pathLst>
            </a:custGeom>
            <a:solidFill>
              <a:srgbClr val="1A1A1A"/>
            </a:solidFill>
            <a:ln>
              <a:noFill/>
            </a:ln>
          </p:spPr>
        </p:sp>
        <p:sp>
          <p:nvSpPr>
            <p:cNvPr id="985" name="Google Shape;985;p18"/>
            <p:cNvSpPr txBox="1"/>
            <p:nvPr/>
          </p:nvSpPr>
          <p:spPr>
            <a:xfrm>
              <a:off x="0" y="-19050"/>
              <a:ext cx="921300" cy="159900"/>
            </a:xfrm>
            <a:prstGeom prst="rect">
              <a:avLst/>
            </a:prstGeom>
            <a:noFill/>
            <a:ln>
              <a:noFill/>
            </a:ln>
          </p:spPr>
          <p:txBody>
            <a:bodyPr anchorCtr="0" anchor="ctr" bIns="25400" lIns="25400" spcFirstLastPara="1" rIns="25400" wrap="square" tIns="25400">
              <a:noAutofit/>
            </a:bodyPr>
            <a:lstStyle/>
            <a:p>
              <a:pPr indent="0" lvl="0" marL="0" marR="0" rtl="0" algn="ctr">
                <a:lnSpc>
                  <a:spcPct val="130013"/>
                </a:lnSpc>
                <a:spcBef>
                  <a:spcPts val="0"/>
                </a:spcBef>
                <a:spcAft>
                  <a:spcPts val="0"/>
                </a:spcAft>
                <a:buClr>
                  <a:srgbClr val="000000"/>
                </a:buClr>
                <a:buSzPts val="1100"/>
                <a:buFont typeface="Arial"/>
                <a:buNone/>
              </a:pPr>
              <a:r>
                <a:rPr b="1" i="0" lang="en" sz="1100" u="none" cap="none" strike="noStrike">
                  <a:solidFill>
                    <a:srgbClr val="FFFFFF"/>
                  </a:solidFill>
                  <a:latin typeface="Montserrat"/>
                  <a:ea typeface="Montserrat"/>
                  <a:cs typeface="Montserrat"/>
                  <a:sym typeface="Montserrat"/>
                </a:rPr>
                <a:t>2</a:t>
              </a:r>
              <a:endParaRPr b="0" i="0" sz="700" u="none" cap="none" strike="noStrike">
                <a:solidFill>
                  <a:srgbClr val="000000"/>
                </a:solidFill>
                <a:latin typeface="Arial"/>
                <a:ea typeface="Arial"/>
                <a:cs typeface="Arial"/>
                <a:sym typeface="Arial"/>
              </a:endParaRPr>
            </a:p>
          </p:txBody>
        </p:sp>
      </p:grpSp>
      <p:grpSp>
        <p:nvGrpSpPr>
          <p:cNvPr id="986" name="Google Shape;986;p18"/>
          <p:cNvGrpSpPr/>
          <p:nvPr/>
        </p:nvGrpSpPr>
        <p:grpSpPr>
          <a:xfrm>
            <a:off x="5685984" y="2917800"/>
            <a:ext cx="2076301" cy="360535"/>
            <a:chOff x="0" y="-19050"/>
            <a:chExt cx="921408" cy="159996"/>
          </a:xfrm>
        </p:grpSpPr>
        <p:sp>
          <p:nvSpPr>
            <p:cNvPr id="987" name="Google Shape;987;p18"/>
            <p:cNvSpPr/>
            <p:nvPr/>
          </p:nvSpPr>
          <p:spPr>
            <a:xfrm>
              <a:off x="0" y="0"/>
              <a:ext cx="921408" cy="140946"/>
            </a:xfrm>
            <a:custGeom>
              <a:rect b="b" l="l" r="r" t="t"/>
              <a:pathLst>
                <a:path extrusionOk="0" h="140946" w="921408">
                  <a:moveTo>
                    <a:pt x="0" y="0"/>
                  </a:moveTo>
                  <a:lnTo>
                    <a:pt x="921408" y="0"/>
                  </a:lnTo>
                  <a:lnTo>
                    <a:pt x="921408" y="140946"/>
                  </a:lnTo>
                  <a:lnTo>
                    <a:pt x="0" y="140946"/>
                  </a:lnTo>
                  <a:close/>
                </a:path>
              </a:pathLst>
            </a:custGeom>
            <a:solidFill>
              <a:srgbClr val="1A1A1A"/>
            </a:solidFill>
            <a:ln>
              <a:noFill/>
            </a:ln>
          </p:spPr>
        </p:sp>
        <p:sp>
          <p:nvSpPr>
            <p:cNvPr id="988" name="Google Shape;988;p18"/>
            <p:cNvSpPr txBox="1"/>
            <p:nvPr/>
          </p:nvSpPr>
          <p:spPr>
            <a:xfrm>
              <a:off x="0" y="-19050"/>
              <a:ext cx="921300" cy="159900"/>
            </a:xfrm>
            <a:prstGeom prst="rect">
              <a:avLst/>
            </a:prstGeom>
            <a:noFill/>
            <a:ln>
              <a:noFill/>
            </a:ln>
          </p:spPr>
          <p:txBody>
            <a:bodyPr anchorCtr="0" anchor="ctr" bIns="25400" lIns="25400" spcFirstLastPara="1" rIns="25400" wrap="square" tIns="25400">
              <a:noAutofit/>
            </a:bodyPr>
            <a:lstStyle/>
            <a:p>
              <a:pPr indent="0" lvl="0" marL="0" marR="0" rtl="0" algn="ctr">
                <a:lnSpc>
                  <a:spcPct val="130013"/>
                </a:lnSpc>
                <a:spcBef>
                  <a:spcPts val="0"/>
                </a:spcBef>
                <a:spcAft>
                  <a:spcPts val="0"/>
                </a:spcAft>
                <a:buClr>
                  <a:srgbClr val="000000"/>
                </a:buClr>
                <a:buSzPts val="1100"/>
                <a:buFont typeface="Arial"/>
                <a:buNone/>
              </a:pPr>
              <a:r>
                <a:rPr b="1" i="0" lang="en" sz="1100" u="none" cap="none" strike="noStrike">
                  <a:solidFill>
                    <a:srgbClr val="FFFFFF"/>
                  </a:solidFill>
                  <a:latin typeface="Montserrat"/>
                  <a:ea typeface="Montserrat"/>
                  <a:cs typeface="Montserrat"/>
                  <a:sym typeface="Montserrat"/>
                </a:rPr>
                <a:t>3</a:t>
              </a:r>
              <a:endParaRPr b="0" i="0" sz="700" u="none" cap="none" strike="noStrike">
                <a:solidFill>
                  <a:srgbClr val="000000"/>
                </a:solidFill>
                <a:latin typeface="Arial"/>
                <a:ea typeface="Arial"/>
                <a:cs typeface="Arial"/>
                <a:sym typeface="Arial"/>
              </a:endParaRPr>
            </a:p>
          </p:txBody>
        </p:sp>
      </p:grpSp>
      <p:sp>
        <p:nvSpPr>
          <p:cNvPr id="989" name="Google Shape;989;p18"/>
          <p:cNvSpPr txBox="1"/>
          <p:nvPr/>
        </p:nvSpPr>
        <p:spPr>
          <a:xfrm>
            <a:off x="2904092" y="3471014"/>
            <a:ext cx="2076300" cy="12807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1600"/>
              <a:buFont typeface="Arial"/>
              <a:buNone/>
            </a:pPr>
            <a:r>
              <a:rPr b="0" i="0" lang="en" sz="1600" u="none" cap="none" strike="noStrike">
                <a:solidFill>
                  <a:srgbClr val="100F0D"/>
                </a:solidFill>
                <a:latin typeface="Montserrat Light"/>
                <a:ea typeface="Montserrat Light"/>
                <a:cs typeface="Montserrat Light"/>
                <a:sym typeface="Montserrat Light"/>
              </a:rPr>
              <a:t>Taught her ways to navigate her surroundings and communicate.</a:t>
            </a:r>
            <a:endParaRPr b="0" i="0" sz="400" u="none" cap="none" strike="noStrike">
              <a:solidFill>
                <a:srgbClr val="000000"/>
              </a:solidFill>
              <a:latin typeface="Arial"/>
              <a:ea typeface="Arial"/>
              <a:cs typeface="Arial"/>
              <a:sym typeface="Arial"/>
            </a:endParaRPr>
          </a:p>
        </p:txBody>
      </p:sp>
      <p:sp>
        <p:nvSpPr>
          <p:cNvPr id="990" name="Google Shape;990;p18"/>
          <p:cNvSpPr txBox="1"/>
          <p:nvPr/>
        </p:nvSpPr>
        <p:spPr>
          <a:xfrm>
            <a:off x="5609773" y="3471025"/>
            <a:ext cx="2581200" cy="12006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1500"/>
              <a:buFont typeface="Arial"/>
              <a:buNone/>
            </a:pPr>
            <a:r>
              <a:rPr b="0" i="0" lang="en" sz="1500" u="none" cap="none" strike="noStrike">
                <a:solidFill>
                  <a:srgbClr val="100F0D"/>
                </a:solidFill>
                <a:latin typeface="Montserrat Light"/>
                <a:ea typeface="Montserrat Light"/>
                <a:cs typeface="Montserrat Light"/>
                <a:sym typeface="Montserrat Light"/>
              </a:rPr>
              <a:t>By doing so , ensured that she could take care of her own safety when he’s not present with her.</a:t>
            </a:r>
            <a:endParaRPr b="0" i="0" sz="300" u="none" cap="none" strike="noStrike">
              <a:solidFill>
                <a:srgbClr val="000000"/>
              </a:solidFill>
              <a:latin typeface="Arial"/>
              <a:ea typeface="Arial"/>
              <a:cs typeface="Arial"/>
              <a:sym typeface="Arial"/>
            </a:endParaRPr>
          </a:p>
        </p:txBody>
      </p:sp>
      <p:grpSp>
        <p:nvGrpSpPr>
          <p:cNvPr id="991" name="Google Shape;991;p18"/>
          <p:cNvGrpSpPr/>
          <p:nvPr/>
        </p:nvGrpSpPr>
        <p:grpSpPr>
          <a:xfrm>
            <a:off x="-1422276" y="675627"/>
            <a:ext cx="2560434" cy="561594"/>
            <a:chOff x="2871050" y="2458250"/>
            <a:chExt cx="1107550" cy="242925"/>
          </a:xfrm>
        </p:grpSpPr>
        <p:sp>
          <p:nvSpPr>
            <p:cNvPr id="992" name="Google Shape;992;p18"/>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rgbClr val="FF57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8"/>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rgbClr val="FF57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8"/>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rgbClr val="FF57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9"/>
          <p:cNvSpPr/>
          <p:nvPr/>
        </p:nvSpPr>
        <p:spPr>
          <a:xfrm>
            <a:off x="913299" y="621925"/>
            <a:ext cx="3047286" cy="2321672"/>
          </a:xfrm>
          <a:custGeom>
            <a:rect b="b" l="l" r="r" t="t"/>
            <a:pathLst>
              <a:path extrusionOk="0" h="5915089" w="9096375">
                <a:moveTo>
                  <a:pt x="0" y="0"/>
                </a:moveTo>
                <a:lnTo>
                  <a:pt x="9096375" y="0"/>
                </a:lnTo>
                <a:lnTo>
                  <a:pt x="9096375" y="5915089"/>
                </a:lnTo>
                <a:lnTo>
                  <a:pt x="0" y="5915089"/>
                </a:lnTo>
                <a:lnTo>
                  <a:pt x="0" y="0"/>
                </a:lnTo>
                <a:close/>
              </a:path>
            </a:pathLst>
          </a:custGeom>
          <a:blipFill rotWithShape="1">
            <a:blip r:embed="rId3">
              <a:alphaModFix/>
            </a:blip>
            <a:stretch>
              <a:fillRect b="0" l="-18927" r="-26347" t="0"/>
            </a:stretch>
          </a:blipFill>
          <a:ln>
            <a:noFill/>
          </a:ln>
        </p:spPr>
      </p:sp>
      <p:pic>
        <p:nvPicPr>
          <p:cNvPr id="1000" name="Google Shape;1000;p19"/>
          <p:cNvPicPr preferRelativeResize="0"/>
          <p:nvPr/>
        </p:nvPicPr>
        <p:blipFill rotWithShape="1">
          <a:blip r:embed="rId4">
            <a:alphaModFix/>
          </a:blip>
          <a:srcRect b="0" l="0" r="0" t="0"/>
          <a:stretch/>
        </p:blipFill>
        <p:spPr>
          <a:xfrm>
            <a:off x="940112" y="3064098"/>
            <a:ext cx="2993651" cy="2079400"/>
          </a:xfrm>
          <a:prstGeom prst="rect">
            <a:avLst/>
          </a:prstGeom>
          <a:noFill/>
          <a:ln>
            <a:noFill/>
          </a:ln>
        </p:spPr>
      </p:pic>
      <p:sp>
        <p:nvSpPr>
          <p:cNvPr id="1001" name="Google Shape;1001;p19"/>
          <p:cNvSpPr/>
          <p:nvPr/>
        </p:nvSpPr>
        <p:spPr>
          <a:xfrm>
            <a:off x="4078650" y="696150"/>
            <a:ext cx="5065500" cy="4447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9"/>
          <p:cNvSpPr txBox="1"/>
          <p:nvPr>
            <p:ph idx="4294967295" type="subTitle"/>
          </p:nvPr>
        </p:nvSpPr>
        <p:spPr>
          <a:xfrm>
            <a:off x="4266575" y="1437550"/>
            <a:ext cx="4130400" cy="9663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1400"/>
              <a:buFont typeface="Montserrat"/>
              <a:buNone/>
            </a:pPr>
            <a:r>
              <a:t/>
            </a:r>
            <a:endParaRPr b="0" i="0" sz="1700" u="none" cap="none" strike="noStrike">
              <a:solidFill>
                <a:schemeClr val="dk1"/>
              </a:solidFill>
              <a:latin typeface="Montserrat"/>
              <a:ea typeface="Montserrat"/>
              <a:cs typeface="Montserrat"/>
              <a:sym typeface="Montserrat"/>
            </a:endParaRPr>
          </a:p>
          <a:p>
            <a:pPr indent="-336550" lvl="0" marL="457200" marR="0" rtl="0" algn="l">
              <a:lnSpc>
                <a:spcPct val="122009"/>
              </a:lnSpc>
              <a:spcBef>
                <a:spcPts val="1200"/>
              </a:spcBef>
              <a:spcAft>
                <a:spcPts val="0"/>
              </a:spcAft>
              <a:buClr>
                <a:srgbClr val="000000"/>
              </a:buClr>
              <a:buSzPts val="1700"/>
              <a:buFont typeface="Montserrat"/>
              <a:buChar char="●"/>
            </a:pPr>
            <a:r>
              <a:rPr b="0" i="0" lang="en" sz="1700" u="none" cap="none" strike="noStrike">
                <a:solidFill>
                  <a:srgbClr val="000000"/>
                </a:solidFill>
                <a:latin typeface="Montserrat"/>
                <a:ea typeface="Montserrat"/>
                <a:cs typeface="Montserrat"/>
                <a:sym typeface="Montserrat"/>
              </a:rPr>
              <a:t>Michelle’s relationship with her mother</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22009"/>
              </a:lnSpc>
              <a:spcBef>
                <a:spcPts val="0"/>
              </a:spcBef>
              <a:spcAft>
                <a:spcPts val="0"/>
              </a:spcAft>
              <a:buClr>
                <a:srgbClr val="000000"/>
              </a:buClr>
              <a:buSzPts val="1700"/>
              <a:buFont typeface="Montserrat"/>
              <a:buChar char="●"/>
            </a:pPr>
            <a:r>
              <a:rPr b="0" i="0" lang="en" sz="1700" u="none" cap="none" strike="noStrike">
                <a:solidFill>
                  <a:srgbClr val="000000"/>
                </a:solidFill>
                <a:latin typeface="Montserrat"/>
                <a:ea typeface="Montserrat"/>
                <a:cs typeface="Montserrat"/>
                <a:sym typeface="Montserrat"/>
              </a:rPr>
              <a:t>Her mother being her primary caregiver </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22009"/>
              </a:lnSpc>
              <a:spcBef>
                <a:spcPts val="0"/>
              </a:spcBef>
              <a:spcAft>
                <a:spcPts val="0"/>
              </a:spcAft>
              <a:buClr>
                <a:srgbClr val="000000"/>
              </a:buClr>
              <a:buSzPts val="1700"/>
              <a:buFont typeface="Montserrat"/>
              <a:buChar char="●"/>
            </a:pPr>
            <a:r>
              <a:rPr b="0" i="0" lang="en" sz="1700" u="none" cap="none" strike="noStrike">
                <a:solidFill>
                  <a:srgbClr val="000000"/>
                </a:solidFill>
                <a:latin typeface="Montserrat"/>
                <a:ea typeface="Montserrat"/>
                <a:cs typeface="Montserrat"/>
                <a:sym typeface="Montserrat"/>
              </a:rPr>
              <a:t>How the presence of Debraj completed her needs.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22009"/>
              </a:lnSpc>
              <a:spcBef>
                <a:spcPts val="0"/>
              </a:spcBef>
              <a:spcAft>
                <a:spcPts val="0"/>
              </a:spcAft>
              <a:buClr>
                <a:srgbClr val="000000"/>
              </a:buClr>
              <a:buSzPts val="1700"/>
              <a:buFont typeface="Montserrat"/>
              <a:buChar char="●"/>
            </a:pPr>
            <a:r>
              <a:rPr b="0" i="0" lang="en" sz="1700" u="none" cap="none" strike="noStrike">
                <a:solidFill>
                  <a:srgbClr val="000000"/>
                </a:solidFill>
                <a:latin typeface="Montserrat"/>
                <a:ea typeface="Montserrat"/>
                <a:cs typeface="Montserrat"/>
                <a:sym typeface="Montserrat"/>
              </a:rPr>
              <a:t>Her sister’s marriage and unsettling realisation. </a:t>
            </a:r>
            <a:endParaRPr b="0" i="0" sz="1700" u="none" cap="none" strike="noStrike">
              <a:solidFill>
                <a:srgbClr val="000000"/>
              </a:solidFill>
              <a:latin typeface="Montserrat"/>
              <a:ea typeface="Montserrat"/>
              <a:cs typeface="Montserrat"/>
              <a:sym typeface="Montserrat"/>
            </a:endParaRPr>
          </a:p>
          <a:p>
            <a:pPr indent="0" lvl="0" marL="457200" marR="0" rtl="0" algn="l">
              <a:lnSpc>
                <a:spcPct val="122009"/>
              </a:lnSpc>
              <a:spcBef>
                <a:spcPts val="1200"/>
              </a:spcBef>
              <a:spcAft>
                <a:spcPts val="0"/>
              </a:spcAft>
              <a:buClr>
                <a:schemeClr val="dk1"/>
              </a:buClr>
              <a:buSzPts val="1400"/>
              <a:buFont typeface="Montserrat"/>
              <a:buNone/>
            </a:pPr>
            <a:r>
              <a:rPr b="0" i="0" lang="en" sz="1700" u="none" cap="none" strike="noStrike">
                <a:solidFill>
                  <a:srgbClr val="000000"/>
                </a:solidFill>
                <a:latin typeface="Montserrat"/>
                <a:ea typeface="Montserrat"/>
                <a:cs typeface="Montserrat"/>
                <a:sym typeface="Montserrat"/>
              </a:rPr>
              <a:t> </a:t>
            </a:r>
            <a:endParaRPr b="0" i="0" sz="1700" u="none" cap="none" strike="noStrike">
              <a:solidFill>
                <a:srgbClr val="000000"/>
              </a:solidFill>
              <a:latin typeface="Montserrat"/>
              <a:ea typeface="Montserrat"/>
              <a:cs typeface="Montserrat"/>
              <a:sym typeface="Montserrat"/>
            </a:endParaRPr>
          </a:p>
          <a:p>
            <a:pPr indent="0" lvl="0" marL="457200" marR="0" rtl="0" algn="l">
              <a:lnSpc>
                <a:spcPct val="122009"/>
              </a:lnSpc>
              <a:spcBef>
                <a:spcPts val="1200"/>
              </a:spcBef>
              <a:spcAft>
                <a:spcPts val="0"/>
              </a:spcAft>
              <a:buClr>
                <a:schemeClr val="dk1"/>
              </a:buClr>
              <a:buSzPts val="1400"/>
              <a:buFont typeface="Montserrat"/>
              <a:buNone/>
            </a:pPr>
            <a:r>
              <a:rPr b="0" i="0" lang="en" sz="1700" u="none" cap="none" strike="noStrike">
                <a:solidFill>
                  <a:srgbClr val="000000"/>
                </a:solidFill>
                <a:latin typeface="Montserrat"/>
                <a:ea typeface="Montserrat"/>
                <a:cs typeface="Montserrat"/>
                <a:sym typeface="Montserrat"/>
              </a:rPr>
              <a:t> </a:t>
            </a:r>
            <a:endParaRPr b="0" i="0" sz="17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1200"/>
              </a:spcBef>
              <a:spcAft>
                <a:spcPts val="1200"/>
              </a:spcAft>
              <a:buClr>
                <a:schemeClr val="dk1"/>
              </a:buClr>
              <a:buSzPts val="1400"/>
              <a:buFont typeface="Montserrat"/>
              <a:buNone/>
            </a:pPr>
            <a:r>
              <a:t/>
            </a:r>
            <a:endParaRPr b="0" i="0" sz="1700" u="none" cap="none" strike="noStrike">
              <a:solidFill>
                <a:schemeClr val="dk1"/>
              </a:solidFill>
              <a:latin typeface="Montserrat"/>
              <a:ea typeface="Montserrat"/>
              <a:cs typeface="Montserrat"/>
              <a:sym typeface="Montserrat"/>
            </a:endParaRPr>
          </a:p>
        </p:txBody>
      </p:sp>
      <p:sp>
        <p:nvSpPr>
          <p:cNvPr id="1003" name="Google Shape;1003;p19"/>
          <p:cNvSpPr txBox="1"/>
          <p:nvPr>
            <p:ph type="ctrTitle"/>
          </p:nvPr>
        </p:nvSpPr>
        <p:spPr>
          <a:xfrm>
            <a:off x="4266575" y="956875"/>
            <a:ext cx="4241400" cy="8634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5200"/>
              <a:buNone/>
            </a:pPr>
            <a:r>
              <a:rPr lang="en" sz="3500"/>
              <a:t>Love and belonging Needs</a:t>
            </a:r>
            <a:endParaRPr sz="3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2" name="Shape 512"/>
        <p:cNvGrpSpPr/>
        <p:nvPr/>
      </p:nvGrpSpPr>
      <p:grpSpPr>
        <a:xfrm>
          <a:off x="0" y="0"/>
          <a:ext cx="0" cy="0"/>
          <a:chOff x="0" y="0"/>
          <a:chExt cx="0" cy="0"/>
        </a:xfrm>
      </p:grpSpPr>
      <p:sp>
        <p:nvSpPr>
          <p:cNvPr id="513" name="Google Shape;513;p2"/>
          <p:cNvSpPr/>
          <p:nvPr/>
        </p:nvSpPr>
        <p:spPr>
          <a:xfrm>
            <a:off x="724363" y="539500"/>
            <a:ext cx="3579900" cy="4064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4" name="Google Shape;514;p2"/>
          <p:cNvCxnSpPr/>
          <p:nvPr/>
        </p:nvCxnSpPr>
        <p:spPr>
          <a:xfrm>
            <a:off x="4306338" y="-86925"/>
            <a:ext cx="0" cy="5358600"/>
          </a:xfrm>
          <a:prstGeom prst="straightConnector1">
            <a:avLst/>
          </a:prstGeom>
          <a:noFill/>
          <a:ln cap="flat" cmpd="sng" w="9525">
            <a:solidFill>
              <a:schemeClr val="dk1"/>
            </a:solidFill>
            <a:prstDash val="solid"/>
            <a:round/>
            <a:headEnd len="sm" w="sm" type="none"/>
            <a:tailEnd len="sm" w="sm" type="none"/>
          </a:ln>
        </p:spPr>
      </p:cxnSp>
      <p:sp>
        <p:nvSpPr>
          <p:cNvPr id="515" name="Google Shape;515;p2"/>
          <p:cNvSpPr/>
          <p:nvPr/>
        </p:nvSpPr>
        <p:spPr>
          <a:xfrm>
            <a:off x="997777" y="3864852"/>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
          <p:cNvSpPr/>
          <p:nvPr/>
        </p:nvSpPr>
        <p:spPr>
          <a:xfrm rot="10800000">
            <a:off x="4025545" y="1008289"/>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
          <p:cNvSpPr/>
          <p:nvPr/>
        </p:nvSpPr>
        <p:spPr>
          <a:xfrm>
            <a:off x="7245650" y="4332775"/>
            <a:ext cx="1843800" cy="753000"/>
          </a:xfrm>
          <a:prstGeom prst="rect">
            <a:avLst/>
          </a:prstGeom>
          <a:solidFill>
            <a:srgbClr val="FDFF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518" name="Google Shape;518;p2"/>
          <p:cNvPicPr preferRelativeResize="0"/>
          <p:nvPr/>
        </p:nvPicPr>
        <p:blipFill rotWithShape="1">
          <a:blip r:embed="rId3">
            <a:alphaModFix/>
          </a:blip>
          <a:srcRect b="0" l="0" r="0" t="0"/>
          <a:stretch/>
        </p:blipFill>
        <p:spPr>
          <a:xfrm>
            <a:off x="4677398" y="1134475"/>
            <a:ext cx="3949702" cy="4064401"/>
          </a:xfrm>
          <a:prstGeom prst="rect">
            <a:avLst/>
          </a:prstGeom>
          <a:noFill/>
          <a:ln>
            <a:noFill/>
          </a:ln>
        </p:spPr>
      </p:pic>
      <p:grpSp>
        <p:nvGrpSpPr>
          <p:cNvPr id="519" name="Google Shape;519;p2"/>
          <p:cNvGrpSpPr/>
          <p:nvPr/>
        </p:nvGrpSpPr>
        <p:grpSpPr>
          <a:xfrm>
            <a:off x="-1100101" y="760852"/>
            <a:ext cx="2560434" cy="561594"/>
            <a:chOff x="2871050" y="2458250"/>
            <a:chExt cx="1107550" cy="242925"/>
          </a:xfrm>
        </p:grpSpPr>
        <p:sp>
          <p:nvSpPr>
            <p:cNvPr id="520" name="Google Shape;520;p2"/>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2"/>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3" name="Google Shape;523;p2"/>
          <p:cNvSpPr txBox="1"/>
          <p:nvPr>
            <p:ph type="ctrTitle"/>
          </p:nvPr>
        </p:nvSpPr>
        <p:spPr>
          <a:xfrm>
            <a:off x="4995650" y="760850"/>
            <a:ext cx="4093800" cy="12345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5200"/>
              <a:buNone/>
            </a:pPr>
            <a:r>
              <a:rPr lang="en" sz="4900"/>
              <a:t>Introduction</a:t>
            </a:r>
            <a:endParaRPr sz="4900"/>
          </a:p>
          <a:p>
            <a:pPr indent="0" lvl="0" marL="0" rtl="0" algn="l">
              <a:lnSpc>
                <a:spcPct val="90000"/>
              </a:lnSpc>
              <a:spcBef>
                <a:spcPts val="0"/>
              </a:spcBef>
              <a:spcAft>
                <a:spcPts val="0"/>
              </a:spcAft>
              <a:buSzPts val="5200"/>
              <a:buNone/>
            </a:pPr>
            <a:r>
              <a:t/>
            </a:r>
            <a:endParaRPr sz="3900">
              <a:solidFill>
                <a:schemeClr val="accent1"/>
              </a:solidFill>
              <a:latin typeface="Montserrat Medium"/>
              <a:ea typeface="Montserrat Medium"/>
              <a:cs typeface="Montserrat Medium"/>
              <a:sym typeface="Montserrat Medium"/>
            </a:endParaRPr>
          </a:p>
        </p:txBody>
      </p:sp>
      <p:sp>
        <p:nvSpPr>
          <p:cNvPr id="524" name="Google Shape;524;p2"/>
          <p:cNvSpPr txBox="1"/>
          <p:nvPr>
            <p:ph idx="1" type="subTitle"/>
          </p:nvPr>
        </p:nvSpPr>
        <p:spPr>
          <a:xfrm>
            <a:off x="4426100" y="1455975"/>
            <a:ext cx="4452300" cy="68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 sz="1400"/>
              <a:t>“Black”</a:t>
            </a:r>
            <a:r>
              <a:rPr lang="en" sz="1400"/>
              <a:t> , a film based on Helen Keller, follows the journey of a deaf and blind girl </a:t>
            </a:r>
            <a:r>
              <a:rPr b="1" lang="en" sz="1400"/>
              <a:t>Michelle McNally</a:t>
            </a:r>
            <a:r>
              <a:rPr lang="en" sz="1400"/>
              <a:t>, and her struggles to survive and find a place in the world and</a:t>
            </a:r>
            <a:r>
              <a:rPr b="1" lang="en" sz="1400"/>
              <a:t> Debraj Sahai</a:t>
            </a:r>
            <a:r>
              <a:rPr lang="en" sz="1400"/>
              <a:t>, eccentric and peculiar man who , once Michelle's teacher and helped pull her out of the dark place and brought light in her “black” life, now suffers from Alzheimer's. </a:t>
            </a:r>
            <a:endParaRPr sz="1400"/>
          </a:p>
          <a:p>
            <a:pPr indent="0" lvl="0" marL="0" rtl="0" algn="l">
              <a:lnSpc>
                <a:spcPct val="100000"/>
              </a:lnSpc>
              <a:spcBef>
                <a:spcPts val="0"/>
              </a:spcBef>
              <a:spcAft>
                <a:spcPts val="0"/>
              </a:spcAft>
              <a:buSzPts val="1800"/>
              <a:buNone/>
            </a:pPr>
            <a:r>
              <a:t/>
            </a:r>
            <a:endParaRPr sz="1400"/>
          </a:p>
          <a:p>
            <a:pPr indent="0" lvl="0" marL="0" rtl="0" algn="l">
              <a:lnSpc>
                <a:spcPct val="100000"/>
              </a:lnSpc>
              <a:spcBef>
                <a:spcPts val="0"/>
              </a:spcBef>
              <a:spcAft>
                <a:spcPts val="0"/>
              </a:spcAft>
              <a:buSzPts val="1800"/>
              <a:buNone/>
            </a:pPr>
            <a:r>
              <a:rPr lang="en" sz="1400"/>
              <a:t>The film depicts their struggles , challenges, emotions and the triumphs as they form a bond that lasts a lifetime.</a:t>
            </a:r>
            <a:endParaRPr sz="1400"/>
          </a:p>
          <a:p>
            <a:pPr indent="0" lvl="0" marL="0" rtl="0" algn="l">
              <a:lnSpc>
                <a:spcPct val="100000"/>
              </a:lnSpc>
              <a:spcBef>
                <a:spcPts val="0"/>
              </a:spcBef>
              <a:spcAft>
                <a:spcPts val="0"/>
              </a:spcAft>
              <a:buSzPts val="1800"/>
              <a:buNone/>
            </a:pPr>
            <a:r>
              <a:t/>
            </a:r>
            <a:endParaRPr sz="1400"/>
          </a:p>
          <a:p>
            <a:pPr indent="0" lvl="0" marL="0" rtl="0" algn="l">
              <a:lnSpc>
                <a:spcPct val="100000"/>
              </a:lnSpc>
              <a:spcBef>
                <a:spcPts val="0"/>
              </a:spcBef>
              <a:spcAft>
                <a:spcPts val="0"/>
              </a:spcAft>
              <a:buSzPts val="1800"/>
              <a:buNone/>
            </a:pPr>
            <a:r>
              <a:rPr lang="en" sz="1400"/>
              <a:t>In this presentation we dive deep and dissect the movie and analyse the psychological themes employed.</a:t>
            </a:r>
            <a:endParaRPr sz="1400"/>
          </a:p>
          <a:p>
            <a:pPr indent="0" lvl="0" marL="0" rtl="0" algn="l">
              <a:lnSpc>
                <a:spcPct val="100000"/>
              </a:lnSpc>
              <a:spcBef>
                <a:spcPts val="0"/>
              </a:spcBef>
              <a:spcAft>
                <a:spcPts val="0"/>
              </a:spcAft>
              <a:buSzPts val="1800"/>
              <a:buNone/>
            </a:pPr>
            <a:r>
              <a:t/>
            </a:r>
            <a:endParaRPr sz="1400"/>
          </a:p>
          <a:p>
            <a:pPr indent="0" lvl="0" marL="0" rtl="0" algn="l">
              <a:lnSpc>
                <a:spcPct val="100000"/>
              </a:lnSpc>
              <a:spcBef>
                <a:spcPts val="0"/>
              </a:spcBef>
              <a:spcAft>
                <a:spcPts val="0"/>
              </a:spcAft>
              <a:buSzPts val="1800"/>
              <a:buNone/>
            </a:pPr>
            <a:r>
              <a:t/>
            </a:r>
            <a:endParaRPr sz="1400"/>
          </a:p>
        </p:txBody>
      </p:sp>
      <p:grpSp>
        <p:nvGrpSpPr>
          <p:cNvPr id="525" name="Google Shape;525;p2"/>
          <p:cNvGrpSpPr/>
          <p:nvPr/>
        </p:nvGrpSpPr>
        <p:grpSpPr>
          <a:xfrm>
            <a:off x="1031143" y="1280583"/>
            <a:ext cx="2965593" cy="2584261"/>
            <a:chOff x="1031143" y="1280583"/>
            <a:chExt cx="2965593" cy="2584261"/>
          </a:xfrm>
        </p:grpSpPr>
        <p:sp>
          <p:nvSpPr>
            <p:cNvPr id="526" name="Google Shape;526;p2"/>
            <p:cNvSpPr/>
            <p:nvPr/>
          </p:nvSpPr>
          <p:spPr>
            <a:xfrm>
              <a:off x="1292539" y="1791604"/>
              <a:ext cx="220865" cy="289364"/>
            </a:xfrm>
            <a:custGeom>
              <a:rect b="b" l="l" r="r" t="t"/>
              <a:pathLst>
                <a:path extrusionOk="0" h="8039" w="6136">
                  <a:moveTo>
                    <a:pt x="0" y="0"/>
                  </a:moveTo>
                  <a:lnTo>
                    <a:pt x="0" y="8039"/>
                  </a:lnTo>
                  <a:lnTo>
                    <a:pt x="6136" y="8039"/>
                  </a:lnTo>
                  <a:lnTo>
                    <a:pt x="6136" y="0"/>
                  </a:ln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
            <p:cNvSpPr/>
            <p:nvPr/>
          </p:nvSpPr>
          <p:spPr>
            <a:xfrm>
              <a:off x="1031143" y="1700428"/>
              <a:ext cx="144304" cy="471714"/>
            </a:xfrm>
            <a:custGeom>
              <a:rect b="b" l="l" r="r" t="t"/>
              <a:pathLst>
                <a:path extrusionOk="0" h="13105" w="4009">
                  <a:moveTo>
                    <a:pt x="1" y="0"/>
                  </a:moveTo>
                  <a:lnTo>
                    <a:pt x="1" y="13105"/>
                  </a:lnTo>
                  <a:lnTo>
                    <a:pt x="4009" y="13105"/>
                  </a:lnTo>
                  <a:lnTo>
                    <a:pt x="4009" y="0"/>
                  </a:ln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
            <p:cNvSpPr/>
            <p:nvPr/>
          </p:nvSpPr>
          <p:spPr>
            <a:xfrm>
              <a:off x="1175411" y="1700428"/>
              <a:ext cx="117164" cy="471714"/>
            </a:xfrm>
            <a:custGeom>
              <a:rect b="b" l="l" r="r" t="t"/>
              <a:pathLst>
                <a:path extrusionOk="0" h="13105" w="3255">
                  <a:moveTo>
                    <a:pt x="1" y="0"/>
                  </a:moveTo>
                  <a:lnTo>
                    <a:pt x="1" y="13105"/>
                  </a:lnTo>
                  <a:lnTo>
                    <a:pt x="3254" y="10572"/>
                  </a:lnTo>
                  <a:lnTo>
                    <a:pt x="3254" y="2533"/>
                  </a:lnTo>
                  <a:lnTo>
                    <a:pt x="1" y="0"/>
                  </a:ln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
            <p:cNvSpPr/>
            <p:nvPr/>
          </p:nvSpPr>
          <p:spPr>
            <a:xfrm>
              <a:off x="2635080" y="1802942"/>
              <a:ext cx="39738" cy="98518"/>
            </a:xfrm>
            <a:custGeom>
              <a:rect b="b" l="l" r="r" t="t"/>
              <a:pathLst>
                <a:path extrusionOk="0" h="2737" w="1104">
                  <a:moveTo>
                    <a:pt x="1" y="1"/>
                  </a:moveTo>
                  <a:lnTo>
                    <a:pt x="1" y="2736"/>
                  </a:lnTo>
                  <a:lnTo>
                    <a:pt x="1104" y="2736"/>
                  </a:lnTo>
                  <a:lnTo>
                    <a:pt x="1104" y="1"/>
                  </a:lnTo>
                  <a:close/>
                </a:path>
              </a:pathLst>
            </a:custGeom>
            <a:solidFill>
              <a:srgbClr val="FBFCF1"/>
            </a:solidFill>
            <a:ln cap="rnd" cmpd="sng" w="10125">
              <a:solidFill>
                <a:srgbClr val="1A1A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
            <p:cNvSpPr/>
            <p:nvPr/>
          </p:nvSpPr>
          <p:spPr>
            <a:xfrm>
              <a:off x="1441234" y="1571962"/>
              <a:ext cx="990870" cy="728647"/>
            </a:xfrm>
            <a:custGeom>
              <a:rect b="b" l="l" r="r" t="t"/>
              <a:pathLst>
                <a:path extrusionOk="0" h="20243" w="27528">
                  <a:moveTo>
                    <a:pt x="2253" y="0"/>
                  </a:moveTo>
                  <a:cubicBezTo>
                    <a:pt x="1003" y="0"/>
                    <a:pt x="1" y="1002"/>
                    <a:pt x="1" y="2241"/>
                  </a:cubicBezTo>
                  <a:lnTo>
                    <a:pt x="1" y="18002"/>
                  </a:lnTo>
                  <a:cubicBezTo>
                    <a:pt x="1" y="19241"/>
                    <a:pt x="1003" y="20243"/>
                    <a:pt x="2253" y="20243"/>
                  </a:cubicBezTo>
                  <a:lnTo>
                    <a:pt x="25276" y="20243"/>
                  </a:lnTo>
                  <a:cubicBezTo>
                    <a:pt x="26525" y="20243"/>
                    <a:pt x="27527" y="19241"/>
                    <a:pt x="27527" y="18002"/>
                  </a:cubicBezTo>
                  <a:lnTo>
                    <a:pt x="27527" y="2241"/>
                  </a:lnTo>
                  <a:cubicBezTo>
                    <a:pt x="27527" y="1002"/>
                    <a:pt x="26525" y="0"/>
                    <a:pt x="25276" y="0"/>
                  </a:cubicBezTo>
                  <a:close/>
                </a:path>
              </a:pathLst>
            </a:custGeom>
            <a:solidFill>
              <a:schemeClr val="dk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
            <p:cNvSpPr/>
            <p:nvPr/>
          </p:nvSpPr>
          <p:spPr>
            <a:xfrm>
              <a:off x="2489588" y="1828895"/>
              <a:ext cx="126090" cy="99706"/>
            </a:xfrm>
            <a:custGeom>
              <a:rect b="b" l="l" r="r" t="t"/>
              <a:pathLst>
                <a:path extrusionOk="0" h="2770" w="3503">
                  <a:moveTo>
                    <a:pt x="1" y="0"/>
                  </a:moveTo>
                  <a:lnTo>
                    <a:pt x="1" y="2770"/>
                  </a:lnTo>
                  <a:lnTo>
                    <a:pt x="3502" y="2770"/>
                  </a:lnTo>
                  <a:lnTo>
                    <a:pt x="3502" y="0"/>
                  </a:ln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
            <p:cNvSpPr/>
            <p:nvPr/>
          </p:nvSpPr>
          <p:spPr>
            <a:xfrm>
              <a:off x="2615643" y="1805390"/>
              <a:ext cx="72170" cy="146716"/>
            </a:xfrm>
            <a:custGeom>
              <a:rect b="b" l="l" r="r" t="t"/>
              <a:pathLst>
                <a:path extrusionOk="0" h="4076" w="2005">
                  <a:moveTo>
                    <a:pt x="0" y="0"/>
                  </a:moveTo>
                  <a:lnTo>
                    <a:pt x="0" y="4076"/>
                  </a:lnTo>
                  <a:lnTo>
                    <a:pt x="2004" y="4076"/>
                  </a:lnTo>
                  <a:lnTo>
                    <a:pt x="2004" y="0"/>
                  </a:ln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
            <p:cNvSpPr/>
            <p:nvPr/>
          </p:nvSpPr>
          <p:spPr>
            <a:xfrm>
              <a:off x="1555950" y="1571962"/>
              <a:ext cx="990438" cy="728647"/>
            </a:xfrm>
            <a:custGeom>
              <a:rect b="b" l="l" r="r" t="t"/>
              <a:pathLst>
                <a:path extrusionOk="0" h="20243" w="27516">
                  <a:moveTo>
                    <a:pt x="2240" y="0"/>
                  </a:moveTo>
                  <a:cubicBezTo>
                    <a:pt x="1002" y="0"/>
                    <a:pt x="0" y="1002"/>
                    <a:pt x="0" y="2241"/>
                  </a:cubicBezTo>
                  <a:lnTo>
                    <a:pt x="0" y="18002"/>
                  </a:lnTo>
                  <a:cubicBezTo>
                    <a:pt x="0" y="19241"/>
                    <a:pt x="1002" y="20243"/>
                    <a:pt x="2240" y="20243"/>
                  </a:cubicBezTo>
                  <a:lnTo>
                    <a:pt x="25275" y="20243"/>
                  </a:lnTo>
                  <a:cubicBezTo>
                    <a:pt x="26513" y="20243"/>
                    <a:pt x="27515" y="19241"/>
                    <a:pt x="27515" y="18002"/>
                  </a:cubicBezTo>
                  <a:lnTo>
                    <a:pt x="27515" y="2241"/>
                  </a:lnTo>
                  <a:cubicBezTo>
                    <a:pt x="27515" y="1002"/>
                    <a:pt x="26513" y="0"/>
                    <a:pt x="25275" y="0"/>
                  </a:cubicBezTo>
                  <a:close/>
                </a:path>
              </a:pathLst>
            </a:custGeom>
            <a:solidFill>
              <a:schemeClr val="lt2"/>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
            <p:cNvSpPr/>
            <p:nvPr/>
          </p:nvSpPr>
          <p:spPr>
            <a:xfrm>
              <a:off x="2244426" y="1571962"/>
              <a:ext cx="301962" cy="728647"/>
            </a:xfrm>
            <a:custGeom>
              <a:rect b="b" l="l" r="r" t="t"/>
              <a:pathLst>
                <a:path extrusionOk="0" h="20243" w="8389">
                  <a:moveTo>
                    <a:pt x="1" y="0"/>
                  </a:moveTo>
                  <a:lnTo>
                    <a:pt x="1" y="20243"/>
                  </a:lnTo>
                  <a:lnTo>
                    <a:pt x="6148" y="20243"/>
                  </a:lnTo>
                  <a:cubicBezTo>
                    <a:pt x="7386" y="20243"/>
                    <a:pt x="8388" y="19241"/>
                    <a:pt x="8388" y="18002"/>
                  </a:cubicBezTo>
                  <a:lnTo>
                    <a:pt x="8388" y="2241"/>
                  </a:lnTo>
                  <a:cubicBezTo>
                    <a:pt x="8388" y="1002"/>
                    <a:pt x="7386" y="0"/>
                    <a:pt x="6148" y="0"/>
                  </a:cubicBezTo>
                  <a:close/>
                </a:path>
              </a:pathLst>
            </a:custGeom>
            <a:solidFill>
              <a:schemeClr val="accen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
            <p:cNvSpPr/>
            <p:nvPr/>
          </p:nvSpPr>
          <p:spPr>
            <a:xfrm>
              <a:off x="2180391" y="1333279"/>
              <a:ext cx="481865" cy="481865"/>
            </a:xfrm>
            <a:custGeom>
              <a:rect b="b" l="l" r="r" t="t"/>
              <a:pathLst>
                <a:path extrusionOk="0" h="13387" w="13387">
                  <a:moveTo>
                    <a:pt x="6688" y="0"/>
                  </a:moveTo>
                  <a:cubicBezTo>
                    <a:pt x="2996" y="0"/>
                    <a:pt x="1" y="2995"/>
                    <a:pt x="1" y="6688"/>
                  </a:cubicBezTo>
                  <a:cubicBezTo>
                    <a:pt x="1" y="10392"/>
                    <a:pt x="2996" y="13386"/>
                    <a:pt x="6688" y="13386"/>
                  </a:cubicBezTo>
                  <a:cubicBezTo>
                    <a:pt x="10381" y="13386"/>
                    <a:pt x="13387" y="10392"/>
                    <a:pt x="13387" y="6688"/>
                  </a:cubicBezTo>
                  <a:cubicBezTo>
                    <a:pt x="13387" y="2995"/>
                    <a:pt x="10381" y="0"/>
                    <a:pt x="6688" y="0"/>
                  </a:cubicBezTo>
                  <a:close/>
                </a:path>
              </a:pathLst>
            </a:custGeom>
            <a:solidFill>
              <a:schemeClr val="dk1"/>
            </a:solidFill>
            <a:ln cap="rnd" cmpd="sng" w="10125">
              <a:solidFill>
                <a:srgbClr val="1A1A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
            <p:cNvSpPr/>
            <p:nvPr/>
          </p:nvSpPr>
          <p:spPr>
            <a:xfrm>
              <a:off x="2222146" y="1333279"/>
              <a:ext cx="481865" cy="481865"/>
            </a:xfrm>
            <a:custGeom>
              <a:rect b="b" l="l" r="r" t="t"/>
              <a:pathLst>
                <a:path extrusionOk="0" h="13387" w="13387">
                  <a:moveTo>
                    <a:pt x="6688" y="1047"/>
                  </a:moveTo>
                  <a:cubicBezTo>
                    <a:pt x="7701" y="1047"/>
                    <a:pt x="8512" y="1869"/>
                    <a:pt x="8512" y="2871"/>
                  </a:cubicBezTo>
                  <a:cubicBezTo>
                    <a:pt x="8512" y="3873"/>
                    <a:pt x="7701" y="4684"/>
                    <a:pt x="6688" y="4684"/>
                  </a:cubicBezTo>
                  <a:cubicBezTo>
                    <a:pt x="5686" y="4684"/>
                    <a:pt x="4875" y="3873"/>
                    <a:pt x="4875" y="2871"/>
                  </a:cubicBezTo>
                  <a:cubicBezTo>
                    <a:pt x="4875" y="1869"/>
                    <a:pt x="5686" y="1047"/>
                    <a:pt x="6688" y="1047"/>
                  </a:cubicBezTo>
                  <a:close/>
                  <a:moveTo>
                    <a:pt x="3062" y="3696"/>
                  </a:moveTo>
                  <a:cubicBezTo>
                    <a:pt x="3245" y="3696"/>
                    <a:pt x="3431" y="3724"/>
                    <a:pt x="3614" y="3783"/>
                  </a:cubicBezTo>
                  <a:cubicBezTo>
                    <a:pt x="4571" y="4098"/>
                    <a:pt x="5089" y="5123"/>
                    <a:pt x="4785" y="6068"/>
                  </a:cubicBezTo>
                  <a:cubicBezTo>
                    <a:pt x="4531" y="6840"/>
                    <a:pt x="3816" y="7326"/>
                    <a:pt x="3052" y="7326"/>
                  </a:cubicBezTo>
                  <a:cubicBezTo>
                    <a:pt x="2869" y="7326"/>
                    <a:pt x="2683" y="7298"/>
                    <a:pt x="2500" y="7239"/>
                  </a:cubicBezTo>
                  <a:cubicBezTo>
                    <a:pt x="1543" y="6924"/>
                    <a:pt x="1025" y="5900"/>
                    <a:pt x="1329" y="4954"/>
                  </a:cubicBezTo>
                  <a:cubicBezTo>
                    <a:pt x="1583" y="4182"/>
                    <a:pt x="2298" y="3696"/>
                    <a:pt x="3062" y="3696"/>
                  </a:cubicBezTo>
                  <a:close/>
                  <a:moveTo>
                    <a:pt x="10332" y="3692"/>
                  </a:moveTo>
                  <a:cubicBezTo>
                    <a:pt x="11093" y="3692"/>
                    <a:pt x="11805" y="4185"/>
                    <a:pt x="12058" y="4954"/>
                  </a:cubicBezTo>
                  <a:cubicBezTo>
                    <a:pt x="12362" y="5900"/>
                    <a:pt x="11844" y="6924"/>
                    <a:pt x="10887" y="7239"/>
                  </a:cubicBezTo>
                  <a:cubicBezTo>
                    <a:pt x="10704" y="7298"/>
                    <a:pt x="10517" y="7326"/>
                    <a:pt x="10334" y="7326"/>
                  </a:cubicBezTo>
                  <a:cubicBezTo>
                    <a:pt x="9568" y="7326"/>
                    <a:pt x="8847" y="6840"/>
                    <a:pt x="8602" y="6068"/>
                  </a:cubicBezTo>
                  <a:cubicBezTo>
                    <a:pt x="8298" y="5123"/>
                    <a:pt x="8816" y="4098"/>
                    <a:pt x="9773" y="3783"/>
                  </a:cubicBezTo>
                  <a:cubicBezTo>
                    <a:pt x="9958" y="3721"/>
                    <a:pt x="10147" y="3692"/>
                    <a:pt x="10332" y="3692"/>
                  </a:cubicBezTo>
                  <a:close/>
                  <a:moveTo>
                    <a:pt x="4446" y="7968"/>
                  </a:moveTo>
                  <a:cubicBezTo>
                    <a:pt x="4818" y="7968"/>
                    <a:pt x="5194" y="8082"/>
                    <a:pt x="5517" y="8320"/>
                  </a:cubicBezTo>
                  <a:cubicBezTo>
                    <a:pt x="6328" y="8906"/>
                    <a:pt x="6508" y="10043"/>
                    <a:pt x="5911" y="10853"/>
                  </a:cubicBezTo>
                  <a:cubicBezTo>
                    <a:pt x="5558" y="11343"/>
                    <a:pt x="5003" y="11602"/>
                    <a:pt x="4441" y="11602"/>
                  </a:cubicBezTo>
                  <a:cubicBezTo>
                    <a:pt x="4072" y="11602"/>
                    <a:pt x="3699" y="11490"/>
                    <a:pt x="3378" y="11258"/>
                  </a:cubicBezTo>
                  <a:cubicBezTo>
                    <a:pt x="2567" y="10662"/>
                    <a:pt x="2387" y="9536"/>
                    <a:pt x="2973" y="8714"/>
                  </a:cubicBezTo>
                  <a:cubicBezTo>
                    <a:pt x="3331" y="8227"/>
                    <a:pt x="3885" y="7968"/>
                    <a:pt x="4446" y="7968"/>
                  </a:cubicBezTo>
                  <a:close/>
                  <a:moveTo>
                    <a:pt x="8941" y="7968"/>
                  </a:moveTo>
                  <a:cubicBezTo>
                    <a:pt x="9502" y="7968"/>
                    <a:pt x="10056" y="8227"/>
                    <a:pt x="10414" y="8714"/>
                  </a:cubicBezTo>
                  <a:cubicBezTo>
                    <a:pt x="11000" y="9536"/>
                    <a:pt x="10820" y="10662"/>
                    <a:pt x="10009" y="11258"/>
                  </a:cubicBezTo>
                  <a:cubicBezTo>
                    <a:pt x="9688" y="11490"/>
                    <a:pt x="9315" y="11602"/>
                    <a:pt x="8946" y="11602"/>
                  </a:cubicBezTo>
                  <a:cubicBezTo>
                    <a:pt x="8384" y="11602"/>
                    <a:pt x="7829" y="11343"/>
                    <a:pt x="7476" y="10853"/>
                  </a:cubicBezTo>
                  <a:cubicBezTo>
                    <a:pt x="6879" y="10043"/>
                    <a:pt x="7059" y="8906"/>
                    <a:pt x="7870" y="8320"/>
                  </a:cubicBezTo>
                  <a:cubicBezTo>
                    <a:pt x="8193" y="8082"/>
                    <a:pt x="8569" y="7968"/>
                    <a:pt x="8941" y="7968"/>
                  </a:cubicBezTo>
                  <a:close/>
                  <a:moveTo>
                    <a:pt x="6688" y="0"/>
                  </a:moveTo>
                  <a:cubicBezTo>
                    <a:pt x="2995" y="0"/>
                    <a:pt x="0" y="2995"/>
                    <a:pt x="0" y="6688"/>
                  </a:cubicBezTo>
                  <a:cubicBezTo>
                    <a:pt x="0" y="10392"/>
                    <a:pt x="2995" y="13386"/>
                    <a:pt x="6688" y="13386"/>
                  </a:cubicBezTo>
                  <a:cubicBezTo>
                    <a:pt x="10392" y="13386"/>
                    <a:pt x="13386" y="10392"/>
                    <a:pt x="13386" y="6688"/>
                  </a:cubicBezTo>
                  <a:cubicBezTo>
                    <a:pt x="13386" y="2995"/>
                    <a:pt x="10392" y="0"/>
                    <a:pt x="6688" y="0"/>
                  </a:cubicBez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
            <p:cNvSpPr/>
            <p:nvPr/>
          </p:nvSpPr>
          <p:spPr>
            <a:xfrm>
              <a:off x="2430845" y="1541978"/>
              <a:ext cx="64467" cy="64467"/>
            </a:xfrm>
            <a:custGeom>
              <a:rect b="b" l="l" r="r" t="t"/>
              <a:pathLst>
                <a:path extrusionOk="0" h="1791" w="1791">
                  <a:moveTo>
                    <a:pt x="890" y="0"/>
                  </a:moveTo>
                  <a:cubicBezTo>
                    <a:pt x="406" y="0"/>
                    <a:pt x="0" y="406"/>
                    <a:pt x="0" y="890"/>
                  </a:cubicBezTo>
                  <a:cubicBezTo>
                    <a:pt x="0" y="1385"/>
                    <a:pt x="406" y="1790"/>
                    <a:pt x="890" y="1790"/>
                  </a:cubicBezTo>
                  <a:cubicBezTo>
                    <a:pt x="1385" y="1790"/>
                    <a:pt x="1791" y="1385"/>
                    <a:pt x="1791" y="890"/>
                  </a:cubicBezTo>
                  <a:cubicBezTo>
                    <a:pt x="1791" y="406"/>
                    <a:pt x="1385" y="0"/>
                    <a:pt x="890" y="0"/>
                  </a:cubicBez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
            <p:cNvSpPr/>
            <p:nvPr/>
          </p:nvSpPr>
          <p:spPr>
            <a:xfrm>
              <a:off x="1523123" y="1280583"/>
              <a:ext cx="577900" cy="577900"/>
            </a:xfrm>
            <a:custGeom>
              <a:rect b="b" l="l" r="r" t="t"/>
              <a:pathLst>
                <a:path extrusionOk="0" h="16055" w="16055">
                  <a:moveTo>
                    <a:pt x="8027" y="1"/>
                  </a:moveTo>
                  <a:cubicBezTo>
                    <a:pt x="3603" y="1"/>
                    <a:pt x="0" y="3592"/>
                    <a:pt x="11" y="8028"/>
                  </a:cubicBezTo>
                  <a:cubicBezTo>
                    <a:pt x="11" y="12464"/>
                    <a:pt x="3603" y="16055"/>
                    <a:pt x="8027" y="16055"/>
                  </a:cubicBezTo>
                  <a:cubicBezTo>
                    <a:pt x="12463" y="16055"/>
                    <a:pt x="16054" y="12452"/>
                    <a:pt x="16054" y="8028"/>
                  </a:cubicBezTo>
                  <a:cubicBezTo>
                    <a:pt x="16054" y="3592"/>
                    <a:pt x="12463" y="1"/>
                    <a:pt x="8027" y="1"/>
                  </a:cubicBezTo>
                  <a:close/>
                </a:path>
              </a:pathLst>
            </a:custGeom>
            <a:solidFill>
              <a:schemeClr val="dk1"/>
            </a:solidFill>
            <a:ln cap="rnd" cmpd="sng" w="10125">
              <a:solidFill>
                <a:srgbClr val="1A1A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
            <p:cNvSpPr/>
            <p:nvPr/>
          </p:nvSpPr>
          <p:spPr>
            <a:xfrm>
              <a:off x="1573372" y="1280583"/>
              <a:ext cx="577900" cy="577900"/>
            </a:xfrm>
            <a:custGeom>
              <a:rect b="b" l="l" r="r" t="t"/>
              <a:pathLst>
                <a:path extrusionOk="0" h="16055" w="16055">
                  <a:moveTo>
                    <a:pt x="8027" y="1262"/>
                  </a:moveTo>
                  <a:cubicBezTo>
                    <a:pt x="9232" y="1262"/>
                    <a:pt x="10211" y="2230"/>
                    <a:pt x="10211" y="3434"/>
                  </a:cubicBezTo>
                  <a:cubicBezTo>
                    <a:pt x="10211" y="4639"/>
                    <a:pt x="9232" y="5619"/>
                    <a:pt x="8027" y="5619"/>
                  </a:cubicBezTo>
                  <a:cubicBezTo>
                    <a:pt x="6823" y="5619"/>
                    <a:pt x="5854" y="4639"/>
                    <a:pt x="5854" y="3434"/>
                  </a:cubicBezTo>
                  <a:cubicBezTo>
                    <a:pt x="5854" y="2230"/>
                    <a:pt x="6823" y="1262"/>
                    <a:pt x="8027" y="1262"/>
                  </a:cubicBezTo>
                  <a:close/>
                  <a:moveTo>
                    <a:pt x="3667" y="4430"/>
                  </a:moveTo>
                  <a:cubicBezTo>
                    <a:pt x="3891" y="4430"/>
                    <a:pt x="4120" y="4465"/>
                    <a:pt x="4346" y="4538"/>
                  </a:cubicBezTo>
                  <a:cubicBezTo>
                    <a:pt x="5483" y="4909"/>
                    <a:pt x="6113" y="6136"/>
                    <a:pt x="5742" y="7285"/>
                  </a:cubicBezTo>
                  <a:cubicBezTo>
                    <a:pt x="5443" y="8200"/>
                    <a:pt x="4589" y="8787"/>
                    <a:pt x="3668" y="8787"/>
                  </a:cubicBezTo>
                  <a:cubicBezTo>
                    <a:pt x="3445" y="8787"/>
                    <a:pt x="3218" y="8753"/>
                    <a:pt x="2995" y="8681"/>
                  </a:cubicBezTo>
                  <a:cubicBezTo>
                    <a:pt x="1846" y="8309"/>
                    <a:pt x="1227" y="7082"/>
                    <a:pt x="1599" y="5934"/>
                  </a:cubicBezTo>
                  <a:cubicBezTo>
                    <a:pt x="1897" y="5011"/>
                    <a:pt x="2748" y="4430"/>
                    <a:pt x="3667" y="4430"/>
                  </a:cubicBezTo>
                  <a:close/>
                  <a:moveTo>
                    <a:pt x="12399" y="4430"/>
                  </a:moveTo>
                  <a:cubicBezTo>
                    <a:pt x="13317" y="4430"/>
                    <a:pt x="14168" y="5011"/>
                    <a:pt x="14467" y="5934"/>
                  </a:cubicBezTo>
                  <a:cubicBezTo>
                    <a:pt x="14838" y="7082"/>
                    <a:pt x="14208" y="8309"/>
                    <a:pt x="13071" y="8681"/>
                  </a:cubicBezTo>
                  <a:cubicBezTo>
                    <a:pt x="12847" y="8753"/>
                    <a:pt x="12621" y="8787"/>
                    <a:pt x="12398" y="8787"/>
                  </a:cubicBezTo>
                  <a:cubicBezTo>
                    <a:pt x="11477" y="8787"/>
                    <a:pt x="10623" y="8200"/>
                    <a:pt x="10324" y="7285"/>
                  </a:cubicBezTo>
                  <a:cubicBezTo>
                    <a:pt x="9952" y="6136"/>
                    <a:pt x="10572" y="4909"/>
                    <a:pt x="11720" y="4538"/>
                  </a:cubicBezTo>
                  <a:cubicBezTo>
                    <a:pt x="11946" y="4465"/>
                    <a:pt x="12174" y="4430"/>
                    <a:pt x="12399" y="4430"/>
                  </a:cubicBezTo>
                  <a:close/>
                  <a:moveTo>
                    <a:pt x="10730" y="9557"/>
                  </a:moveTo>
                  <a:cubicBezTo>
                    <a:pt x="11404" y="9557"/>
                    <a:pt x="12065" y="9870"/>
                    <a:pt x="12485" y="10460"/>
                  </a:cubicBezTo>
                  <a:cubicBezTo>
                    <a:pt x="13195" y="11428"/>
                    <a:pt x="12981" y="12790"/>
                    <a:pt x="12013" y="13499"/>
                  </a:cubicBezTo>
                  <a:cubicBezTo>
                    <a:pt x="11625" y="13780"/>
                    <a:pt x="11178" y="13914"/>
                    <a:pt x="10735" y="13914"/>
                  </a:cubicBezTo>
                  <a:cubicBezTo>
                    <a:pt x="10058" y="13914"/>
                    <a:pt x="9390" y="13600"/>
                    <a:pt x="8962" y="13015"/>
                  </a:cubicBezTo>
                  <a:cubicBezTo>
                    <a:pt x="8252" y="12036"/>
                    <a:pt x="8478" y="10673"/>
                    <a:pt x="9446" y="9975"/>
                  </a:cubicBezTo>
                  <a:cubicBezTo>
                    <a:pt x="9835" y="9693"/>
                    <a:pt x="10285" y="9557"/>
                    <a:pt x="10730" y="9557"/>
                  </a:cubicBezTo>
                  <a:close/>
                  <a:moveTo>
                    <a:pt x="5335" y="9557"/>
                  </a:moveTo>
                  <a:cubicBezTo>
                    <a:pt x="5780" y="9557"/>
                    <a:pt x="6230" y="9693"/>
                    <a:pt x="6620" y="9975"/>
                  </a:cubicBezTo>
                  <a:cubicBezTo>
                    <a:pt x="7588" y="10685"/>
                    <a:pt x="7802" y="12047"/>
                    <a:pt x="7093" y="13015"/>
                  </a:cubicBezTo>
                  <a:cubicBezTo>
                    <a:pt x="6666" y="13605"/>
                    <a:pt x="6001" y="13917"/>
                    <a:pt x="5329" y="13917"/>
                  </a:cubicBezTo>
                  <a:cubicBezTo>
                    <a:pt x="4885" y="13917"/>
                    <a:pt x="4438" y="13781"/>
                    <a:pt x="4053" y="13499"/>
                  </a:cubicBezTo>
                  <a:cubicBezTo>
                    <a:pt x="3085" y="12790"/>
                    <a:pt x="2860" y="11428"/>
                    <a:pt x="3569" y="10460"/>
                  </a:cubicBezTo>
                  <a:cubicBezTo>
                    <a:pt x="3996" y="9870"/>
                    <a:pt x="4660" y="9557"/>
                    <a:pt x="5335" y="9557"/>
                  </a:cubicBezTo>
                  <a:close/>
                  <a:moveTo>
                    <a:pt x="8027" y="1"/>
                  </a:moveTo>
                  <a:cubicBezTo>
                    <a:pt x="3592" y="1"/>
                    <a:pt x="0" y="3592"/>
                    <a:pt x="0" y="8028"/>
                  </a:cubicBezTo>
                  <a:cubicBezTo>
                    <a:pt x="0" y="12464"/>
                    <a:pt x="3603" y="16055"/>
                    <a:pt x="8027" y="16055"/>
                  </a:cubicBezTo>
                  <a:cubicBezTo>
                    <a:pt x="12463" y="16055"/>
                    <a:pt x="16054" y="12452"/>
                    <a:pt x="16054" y="8028"/>
                  </a:cubicBezTo>
                  <a:cubicBezTo>
                    <a:pt x="16054" y="3592"/>
                    <a:pt x="12463" y="1"/>
                    <a:pt x="8027" y="1"/>
                  </a:cubicBez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2"/>
            <p:cNvSpPr/>
            <p:nvPr/>
          </p:nvSpPr>
          <p:spPr>
            <a:xfrm>
              <a:off x="1820945" y="1530856"/>
              <a:ext cx="83112" cy="76957"/>
            </a:xfrm>
            <a:custGeom>
              <a:rect b="b" l="l" r="r" t="t"/>
              <a:pathLst>
                <a:path extrusionOk="0" h="2138" w="2309">
                  <a:moveTo>
                    <a:pt x="1161" y="1"/>
                  </a:moveTo>
                  <a:cubicBezTo>
                    <a:pt x="1101" y="1"/>
                    <a:pt x="1041" y="6"/>
                    <a:pt x="980" y="17"/>
                  </a:cubicBezTo>
                  <a:cubicBezTo>
                    <a:pt x="395" y="107"/>
                    <a:pt x="1" y="658"/>
                    <a:pt x="102" y="1244"/>
                  </a:cubicBezTo>
                  <a:cubicBezTo>
                    <a:pt x="183" y="1767"/>
                    <a:pt x="632" y="2138"/>
                    <a:pt x="1145" y="2138"/>
                  </a:cubicBezTo>
                  <a:cubicBezTo>
                    <a:pt x="1206" y="2138"/>
                    <a:pt x="1267" y="2133"/>
                    <a:pt x="1329" y="2122"/>
                  </a:cubicBezTo>
                  <a:cubicBezTo>
                    <a:pt x="1904" y="2032"/>
                    <a:pt x="2309" y="1480"/>
                    <a:pt x="2208" y="895"/>
                  </a:cubicBezTo>
                  <a:cubicBezTo>
                    <a:pt x="2127" y="380"/>
                    <a:pt x="1675" y="1"/>
                    <a:pt x="1161" y="1"/>
                  </a:cubicBez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
            <p:cNvSpPr/>
            <p:nvPr/>
          </p:nvSpPr>
          <p:spPr>
            <a:xfrm>
              <a:off x="2133814" y="2033130"/>
              <a:ext cx="329066" cy="185230"/>
            </a:xfrm>
            <a:custGeom>
              <a:rect b="b" l="l" r="r" t="t"/>
              <a:pathLst>
                <a:path extrusionOk="0" h="5146" w="9142">
                  <a:moveTo>
                    <a:pt x="473" y="0"/>
                  </a:moveTo>
                  <a:cubicBezTo>
                    <a:pt x="214" y="0"/>
                    <a:pt x="0" y="214"/>
                    <a:pt x="0" y="473"/>
                  </a:cubicBezTo>
                  <a:lnTo>
                    <a:pt x="0" y="4672"/>
                  </a:lnTo>
                  <a:cubicBezTo>
                    <a:pt x="0" y="4931"/>
                    <a:pt x="214" y="5145"/>
                    <a:pt x="473" y="5145"/>
                  </a:cubicBezTo>
                  <a:lnTo>
                    <a:pt x="8680" y="5145"/>
                  </a:lnTo>
                  <a:cubicBezTo>
                    <a:pt x="8939" y="5145"/>
                    <a:pt x="9142" y="4931"/>
                    <a:pt x="9142" y="4672"/>
                  </a:cubicBezTo>
                  <a:lnTo>
                    <a:pt x="9142" y="473"/>
                  </a:lnTo>
                  <a:cubicBezTo>
                    <a:pt x="9142" y="214"/>
                    <a:pt x="8939" y="0"/>
                    <a:pt x="8680" y="0"/>
                  </a:cubicBez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
            <p:cNvSpPr/>
            <p:nvPr/>
          </p:nvSpPr>
          <p:spPr>
            <a:xfrm>
              <a:off x="1656448" y="1921690"/>
              <a:ext cx="25556" cy="296671"/>
            </a:xfrm>
            <a:custGeom>
              <a:rect b="b" l="l" r="r" t="t"/>
              <a:pathLst>
                <a:path extrusionOk="0" h="8242" w="710">
                  <a:moveTo>
                    <a:pt x="360" y="0"/>
                  </a:moveTo>
                  <a:cubicBezTo>
                    <a:pt x="158" y="0"/>
                    <a:pt x="0" y="158"/>
                    <a:pt x="0" y="349"/>
                  </a:cubicBezTo>
                  <a:lnTo>
                    <a:pt x="0" y="7892"/>
                  </a:lnTo>
                  <a:cubicBezTo>
                    <a:pt x="0" y="8084"/>
                    <a:pt x="158" y="8241"/>
                    <a:pt x="360" y="8241"/>
                  </a:cubicBezTo>
                  <a:cubicBezTo>
                    <a:pt x="552" y="8241"/>
                    <a:pt x="709" y="8084"/>
                    <a:pt x="709" y="7892"/>
                  </a:cubicBezTo>
                  <a:lnTo>
                    <a:pt x="709" y="349"/>
                  </a:lnTo>
                  <a:cubicBezTo>
                    <a:pt x="709" y="158"/>
                    <a:pt x="552" y="0"/>
                    <a:pt x="360" y="0"/>
                  </a:cubicBez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
            <p:cNvSpPr/>
            <p:nvPr/>
          </p:nvSpPr>
          <p:spPr>
            <a:xfrm>
              <a:off x="1714400" y="1970319"/>
              <a:ext cx="25161" cy="248042"/>
            </a:xfrm>
            <a:custGeom>
              <a:rect b="b" l="l" r="r" t="t"/>
              <a:pathLst>
                <a:path extrusionOk="0" h="6891" w="699">
                  <a:moveTo>
                    <a:pt x="349" y="0"/>
                  </a:moveTo>
                  <a:cubicBezTo>
                    <a:pt x="158" y="0"/>
                    <a:pt x="0" y="158"/>
                    <a:pt x="0" y="349"/>
                  </a:cubicBezTo>
                  <a:lnTo>
                    <a:pt x="0" y="6541"/>
                  </a:lnTo>
                  <a:cubicBezTo>
                    <a:pt x="0" y="6733"/>
                    <a:pt x="158" y="6890"/>
                    <a:pt x="349" y="6890"/>
                  </a:cubicBezTo>
                  <a:cubicBezTo>
                    <a:pt x="540" y="6890"/>
                    <a:pt x="698" y="6733"/>
                    <a:pt x="698" y="6541"/>
                  </a:cubicBezTo>
                  <a:lnTo>
                    <a:pt x="698" y="349"/>
                  </a:lnTo>
                  <a:cubicBezTo>
                    <a:pt x="698" y="158"/>
                    <a:pt x="540" y="0"/>
                    <a:pt x="349" y="0"/>
                  </a:cubicBez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
            <p:cNvSpPr/>
            <p:nvPr/>
          </p:nvSpPr>
          <p:spPr>
            <a:xfrm>
              <a:off x="1771920" y="2014881"/>
              <a:ext cx="25161" cy="203480"/>
            </a:xfrm>
            <a:custGeom>
              <a:rect b="b" l="l" r="r" t="t"/>
              <a:pathLst>
                <a:path extrusionOk="0" h="5653" w="699">
                  <a:moveTo>
                    <a:pt x="350" y="1"/>
                  </a:moveTo>
                  <a:cubicBezTo>
                    <a:pt x="158" y="1"/>
                    <a:pt x="1" y="158"/>
                    <a:pt x="1" y="350"/>
                  </a:cubicBezTo>
                  <a:lnTo>
                    <a:pt x="1" y="5303"/>
                  </a:lnTo>
                  <a:cubicBezTo>
                    <a:pt x="1" y="5495"/>
                    <a:pt x="158" y="5652"/>
                    <a:pt x="350" y="5652"/>
                  </a:cubicBezTo>
                  <a:cubicBezTo>
                    <a:pt x="541" y="5652"/>
                    <a:pt x="699" y="5495"/>
                    <a:pt x="699" y="5303"/>
                  </a:cubicBezTo>
                  <a:lnTo>
                    <a:pt x="699" y="350"/>
                  </a:lnTo>
                  <a:cubicBezTo>
                    <a:pt x="699" y="158"/>
                    <a:pt x="541" y="1"/>
                    <a:pt x="350" y="1"/>
                  </a:cubicBez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
            <p:cNvSpPr/>
            <p:nvPr/>
          </p:nvSpPr>
          <p:spPr>
            <a:xfrm>
              <a:off x="1829476" y="2069197"/>
              <a:ext cx="25161" cy="149163"/>
            </a:xfrm>
            <a:custGeom>
              <a:rect b="b" l="l" r="r" t="t"/>
              <a:pathLst>
                <a:path extrusionOk="0" h="4144" w="699">
                  <a:moveTo>
                    <a:pt x="349" y="0"/>
                  </a:moveTo>
                  <a:cubicBezTo>
                    <a:pt x="158" y="0"/>
                    <a:pt x="0" y="158"/>
                    <a:pt x="0" y="349"/>
                  </a:cubicBezTo>
                  <a:lnTo>
                    <a:pt x="0" y="3794"/>
                  </a:lnTo>
                  <a:cubicBezTo>
                    <a:pt x="0" y="3986"/>
                    <a:pt x="158" y="4143"/>
                    <a:pt x="349" y="4143"/>
                  </a:cubicBezTo>
                  <a:cubicBezTo>
                    <a:pt x="552" y="4143"/>
                    <a:pt x="698" y="3986"/>
                    <a:pt x="698" y="3794"/>
                  </a:cubicBezTo>
                  <a:lnTo>
                    <a:pt x="698" y="349"/>
                  </a:lnTo>
                  <a:cubicBezTo>
                    <a:pt x="698" y="147"/>
                    <a:pt x="541" y="0"/>
                    <a:pt x="349" y="0"/>
                  </a:cubicBez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
            <p:cNvSpPr/>
            <p:nvPr/>
          </p:nvSpPr>
          <p:spPr>
            <a:xfrm>
              <a:off x="1803956" y="2946539"/>
              <a:ext cx="461168" cy="64467"/>
            </a:xfrm>
            <a:custGeom>
              <a:rect b="b" l="l" r="r" t="t"/>
              <a:pathLst>
                <a:path extrusionOk="0" fill="none" h="1791" w="12812">
                  <a:moveTo>
                    <a:pt x="6113" y="1790"/>
                  </a:moveTo>
                  <a:lnTo>
                    <a:pt x="6125" y="1790"/>
                  </a:lnTo>
                  <a:lnTo>
                    <a:pt x="12812" y="158"/>
                  </a:lnTo>
                  <a:lnTo>
                    <a:pt x="12778" y="0"/>
                  </a:lnTo>
                  <a:lnTo>
                    <a:pt x="6113" y="1633"/>
                  </a:lnTo>
                  <a:lnTo>
                    <a:pt x="45" y="0"/>
                  </a:lnTo>
                  <a:lnTo>
                    <a:pt x="0" y="158"/>
                  </a:lnTo>
                  <a:close/>
                </a:path>
              </a:pathLst>
            </a:custGeom>
            <a:no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
            <p:cNvSpPr/>
            <p:nvPr/>
          </p:nvSpPr>
          <p:spPr>
            <a:xfrm>
              <a:off x="1554330" y="2343947"/>
              <a:ext cx="960023" cy="1520501"/>
            </a:xfrm>
            <a:custGeom>
              <a:rect b="b" l="l" r="r" t="t"/>
              <a:pathLst>
                <a:path extrusionOk="0" h="42242" w="26671">
                  <a:moveTo>
                    <a:pt x="10740" y="0"/>
                  </a:moveTo>
                  <a:lnTo>
                    <a:pt x="0" y="41960"/>
                  </a:lnTo>
                  <a:lnTo>
                    <a:pt x="1070" y="42241"/>
                  </a:lnTo>
                  <a:lnTo>
                    <a:pt x="11596" y="1104"/>
                  </a:lnTo>
                  <a:lnTo>
                    <a:pt x="15266" y="1104"/>
                  </a:lnTo>
                  <a:lnTo>
                    <a:pt x="25601" y="42230"/>
                  </a:lnTo>
                  <a:lnTo>
                    <a:pt x="26671" y="41960"/>
                  </a:lnTo>
                  <a:lnTo>
                    <a:pt x="16122" y="0"/>
                  </a:ln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
            <p:cNvSpPr/>
            <p:nvPr/>
          </p:nvSpPr>
          <p:spPr>
            <a:xfrm>
              <a:off x="1976588" y="2343119"/>
              <a:ext cx="94451" cy="1521725"/>
            </a:xfrm>
            <a:custGeom>
              <a:rect b="b" l="l" r="r" t="t"/>
              <a:pathLst>
                <a:path extrusionOk="0" h="42276" w="2624">
                  <a:moveTo>
                    <a:pt x="1520" y="1"/>
                  </a:moveTo>
                  <a:lnTo>
                    <a:pt x="0" y="42242"/>
                  </a:lnTo>
                  <a:lnTo>
                    <a:pt x="1103" y="42276"/>
                  </a:lnTo>
                  <a:lnTo>
                    <a:pt x="2623" y="46"/>
                  </a:lnTo>
                  <a:lnTo>
                    <a:pt x="1520" y="1"/>
                  </a:ln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
            <p:cNvSpPr/>
            <p:nvPr/>
          </p:nvSpPr>
          <p:spPr>
            <a:xfrm>
              <a:off x="1876882" y="2300573"/>
              <a:ext cx="314488" cy="83940"/>
            </a:xfrm>
            <a:custGeom>
              <a:rect b="b" l="l" r="r" t="t"/>
              <a:pathLst>
                <a:path extrusionOk="0" h="2332" w="8737">
                  <a:moveTo>
                    <a:pt x="1" y="1"/>
                  </a:moveTo>
                  <a:lnTo>
                    <a:pt x="1" y="1307"/>
                  </a:lnTo>
                  <a:cubicBezTo>
                    <a:pt x="1" y="1870"/>
                    <a:pt x="473" y="2331"/>
                    <a:pt x="1036" y="2331"/>
                  </a:cubicBezTo>
                  <a:lnTo>
                    <a:pt x="7712" y="2331"/>
                  </a:lnTo>
                  <a:cubicBezTo>
                    <a:pt x="8275" y="2331"/>
                    <a:pt x="8737" y="1870"/>
                    <a:pt x="8737" y="1307"/>
                  </a:cubicBezTo>
                  <a:lnTo>
                    <a:pt x="8737" y="1"/>
                  </a:ln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
            <p:cNvSpPr/>
            <p:nvPr/>
          </p:nvSpPr>
          <p:spPr>
            <a:xfrm>
              <a:off x="2436928" y="3827517"/>
              <a:ext cx="113492" cy="37327"/>
            </a:xfrm>
            <a:custGeom>
              <a:rect b="b" l="l" r="r" t="t"/>
              <a:pathLst>
                <a:path extrusionOk="0" h="1037" w="3153">
                  <a:moveTo>
                    <a:pt x="428" y="1"/>
                  </a:moveTo>
                  <a:cubicBezTo>
                    <a:pt x="192" y="1"/>
                    <a:pt x="0" y="192"/>
                    <a:pt x="0" y="440"/>
                  </a:cubicBezTo>
                  <a:lnTo>
                    <a:pt x="0" y="609"/>
                  </a:lnTo>
                  <a:cubicBezTo>
                    <a:pt x="0" y="845"/>
                    <a:pt x="192" y="1037"/>
                    <a:pt x="428" y="1037"/>
                  </a:cubicBezTo>
                  <a:lnTo>
                    <a:pt x="2725" y="1037"/>
                  </a:lnTo>
                  <a:cubicBezTo>
                    <a:pt x="2961" y="1037"/>
                    <a:pt x="3153" y="845"/>
                    <a:pt x="3153" y="609"/>
                  </a:cubicBezTo>
                  <a:lnTo>
                    <a:pt x="3153" y="440"/>
                  </a:lnTo>
                  <a:cubicBezTo>
                    <a:pt x="3153" y="192"/>
                    <a:pt x="2961" y="1"/>
                    <a:pt x="2725" y="1"/>
                  </a:cubicBezTo>
                  <a:close/>
                </a:path>
              </a:pathLst>
            </a:custGeom>
            <a:solidFill>
              <a:srgbClr val="FBFCF1"/>
            </a:solidFill>
            <a:ln cap="rnd" cmpd="sng" w="10125">
              <a:solidFill>
                <a:srgbClr val="1A1A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
            <p:cNvSpPr/>
            <p:nvPr/>
          </p:nvSpPr>
          <p:spPr>
            <a:xfrm>
              <a:off x="1946568" y="3827517"/>
              <a:ext cx="113528" cy="37327"/>
            </a:xfrm>
            <a:custGeom>
              <a:rect b="b" l="l" r="r" t="t"/>
              <a:pathLst>
                <a:path extrusionOk="0" h="1037" w="3154">
                  <a:moveTo>
                    <a:pt x="429" y="1"/>
                  </a:moveTo>
                  <a:cubicBezTo>
                    <a:pt x="192" y="1"/>
                    <a:pt x="1" y="192"/>
                    <a:pt x="1" y="440"/>
                  </a:cubicBezTo>
                  <a:lnTo>
                    <a:pt x="1" y="609"/>
                  </a:lnTo>
                  <a:cubicBezTo>
                    <a:pt x="1" y="845"/>
                    <a:pt x="192" y="1037"/>
                    <a:pt x="429" y="1037"/>
                  </a:cubicBezTo>
                  <a:lnTo>
                    <a:pt x="2725" y="1037"/>
                  </a:lnTo>
                  <a:cubicBezTo>
                    <a:pt x="2962" y="1037"/>
                    <a:pt x="3153" y="845"/>
                    <a:pt x="3153" y="609"/>
                  </a:cubicBezTo>
                  <a:lnTo>
                    <a:pt x="3153" y="440"/>
                  </a:lnTo>
                  <a:cubicBezTo>
                    <a:pt x="3153" y="192"/>
                    <a:pt x="2962" y="1"/>
                    <a:pt x="2725" y="1"/>
                  </a:cubicBez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
            <p:cNvSpPr/>
            <p:nvPr/>
          </p:nvSpPr>
          <p:spPr>
            <a:xfrm>
              <a:off x="1520675" y="3827517"/>
              <a:ext cx="113924" cy="37327"/>
            </a:xfrm>
            <a:custGeom>
              <a:rect b="b" l="l" r="r" t="t"/>
              <a:pathLst>
                <a:path extrusionOk="0" h="1037" w="3165">
                  <a:moveTo>
                    <a:pt x="428" y="1"/>
                  </a:moveTo>
                  <a:cubicBezTo>
                    <a:pt x="192" y="1"/>
                    <a:pt x="1" y="192"/>
                    <a:pt x="1" y="440"/>
                  </a:cubicBezTo>
                  <a:lnTo>
                    <a:pt x="1" y="609"/>
                  </a:lnTo>
                  <a:cubicBezTo>
                    <a:pt x="1" y="845"/>
                    <a:pt x="192" y="1037"/>
                    <a:pt x="428" y="1037"/>
                  </a:cubicBezTo>
                  <a:lnTo>
                    <a:pt x="2725" y="1037"/>
                  </a:lnTo>
                  <a:cubicBezTo>
                    <a:pt x="2961" y="1037"/>
                    <a:pt x="3164" y="845"/>
                    <a:pt x="3164" y="609"/>
                  </a:cubicBezTo>
                  <a:lnTo>
                    <a:pt x="3164" y="440"/>
                  </a:lnTo>
                  <a:cubicBezTo>
                    <a:pt x="3164" y="192"/>
                    <a:pt x="2961" y="1"/>
                    <a:pt x="2725" y="1"/>
                  </a:cubicBez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
            <p:cNvSpPr/>
            <p:nvPr/>
          </p:nvSpPr>
          <p:spPr>
            <a:xfrm>
              <a:off x="2469323" y="2829808"/>
              <a:ext cx="701507" cy="302358"/>
            </a:xfrm>
            <a:custGeom>
              <a:rect b="b" l="l" r="r" t="t"/>
              <a:pathLst>
                <a:path extrusionOk="0" h="8400" w="19489">
                  <a:moveTo>
                    <a:pt x="1" y="1"/>
                  </a:moveTo>
                  <a:lnTo>
                    <a:pt x="2872" y="8400"/>
                  </a:lnTo>
                  <a:lnTo>
                    <a:pt x="19489" y="8400"/>
                  </a:lnTo>
                  <a:lnTo>
                    <a:pt x="1628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
            <p:cNvSpPr/>
            <p:nvPr/>
          </p:nvSpPr>
          <p:spPr>
            <a:xfrm>
              <a:off x="2522416" y="2829808"/>
              <a:ext cx="701507" cy="302358"/>
            </a:xfrm>
            <a:custGeom>
              <a:rect b="b" l="l" r="r" t="t"/>
              <a:pathLst>
                <a:path extrusionOk="0" h="8400" w="19489">
                  <a:moveTo>
                    <a:pt x="1" y="1"/>
                  </a:moveTo>
                  <a:lnTo>
                    <a:pt x="2872" y="8400"/>
                  </a:lnTo>
                  <a:lnTo>
                    <a:pt x="19489" y="8400"/>
                  </a:lnTo>
                  <a:lnTo>
                    <a:pt x="16280" y="1"/>
                  </a:lnTo>
                  <a:close/>
                </a:path>
              </a:pathLst>
            </a:custGeom>
            <a:solidFill>
              <a:schemeClr val="lt2"/>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
            <p:cNvSpPr/>
            <p:nvPr/>
          </p:nvSpPr>
          <p:spPr>
            <a:xfrm>
              <a:off x="2602649" y="2886968"/>
              <a:ext cx="538197" cy="188074"/>
            </a:xfrm>
            <a:custGeom>
              <a:rect b="b" l="l" r="r" t="t"/>
              <a:pathLst>
                <a:path extrusionOk="0" h="5225" w="14952">
                  <a:moveTo>
                    <a:pt x="1" y="0"/>
                  </a:moveTo>
                  <a:lnTo>
                    <a:pt x="1780" y="5224"/>
                  </a:lnTo>
                  <a:lnTo>
                    <a:pt x="14952" y="5224"/>
                  </a:lnTo>
                  <a:lnTo>
                    <a:pt x="12959" y="0"/>
                  </a:ln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
            <p:cNvSpPr/>
            <p:nvPr/>
          </p:nvSpPr>
          <p:spPr>
            <a:xfrm>
              <a:off x="2280493" y="2678269"/>
              <a:ext cx="782135" cy="151575"/>
            </a:xfrm>
            <a:custGeom>
              <a:rect b="b" l="l" r="r" t="t"/>
              <a:pathLst>
                <a:path extrusionOk="0" h="4211" w="21729">
                  <a:moveTo>
                    <a:pt x="7161" y="0"/>
                  </a:moveTo>
                  <a:cubicBezTo>
                    <a:pt x="6857" y="0"/>
                    <a:pt x="6575" y="113"/>
                    <a:pt x="6362" y="327"/>
                  </a:cubicBezTo>
                  <a:lnTo>
                    <a:pt x="6046" y="642"/>
                  </a:lnTo>
                  <a:cubicBezTo>
                    <a:pt x="5832" y="856"/>
                    <a:pt x="5551" y="969"/>
                    <a:pt x="5247" y="969"/>
                  </a:cubicBezTo>
                  <a:lnTo>
                    <a:pt x="1126" y="969"/>
                  </a:lnTo>
                  <a:cubicBezTo>
                    <a:pt x="507" y="969"/>
                    <a:pt x="1" y="1475"/>
                    <a:pt x="1" y="2106"/>
                  </a:cubicBezTo>
                  <a:lnTo>
                    <a:pt x="1" y="3074"/>
                  </a:lnTo>
                  <a:cubicBezTo>
                    <a:pt x="1" y="3704"/>
                    <a:pt x="507" y="4211"/>
                    <a:pt x="1126" y="4211"/>
                  </a:cubicBezTo>
                  <a:lnTo>
                    <a:pt x="21729" y="4211"/>
                  </a:lnTo>
                  <a:lnTo>
                    <a:pt x="21729" y="4200"/>
                  </a:lnTo>
                  <a:lnTo>
                    <a:pt x="21729" y="0"/>
                  </a:lnTo>
                  <a:close/>
                </a:path>
              </a:pathLst>
            </a:custGeom>
            <a:solidFill>
              <a:schemeClr val="accent2"/>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
            <p:cNvSpPr/>
            <p:nvPr/>
          </p:nvSpPr>
          <p:spPr>
            <a:xfrm>
              <a:off x="2426777" y="2678269"/>
              <a:ext cx="782171" cy="151575"/>
            </a:xfrm>
            <a:custGeom>
              <a:rect b="b" l="l" r="r" t="t"/>
              <a:pathLst>
                <a:path extrusionOk="0" h="4211" w="21730">
                  <a:moveTo>
                    <a:pt x="7161" y="0"/>
                  </a:moveTo>
                  <a:cubicBezTo>
                    <a:pt x="6857" y="0"/>
                    <a:pt x="6576" y="113"/>
                    <a:pt x="6362" y="327"/>
                  </a:cubicBezTo>
                  <a:lnTo>
                    <a:pt x="6047" y="642"/>
                  </a:lnTo>
                  <a:cubicBezTo>
                    <a:pt x="5844" y="856"/>
                    <a:pt x="5551" y="969"/>
                    <a:pt x="5258" y="969"/>
                  </a:cubicBezTo>
                  <a:lnTo>
                    <a:pt x="1127" y="969"/>
                  </a:lnTo>
                  <a:cubicBezTo>
                    <a:pt x="507" y="969"/>
                    <a:pt x="1" y="1475"/>
                    <a:pt x="1" y="2106"/>
                  </a:cubicBezTo>
                  <a:lnTo>
                    <a:pt x="1" y="3074"/>
                  </a:lnTo>
                  <a:cubicBezTo>
                    <a:pt x="1" y="3704"/>
                    <a:pt x="507" y="4211"/>
                    <a:pt x="1127" y="4211"/>
                  </a:cubicBezTo>
                  <a:lnTo>
                    <a:pt x="21729" y="4211"/>
                  </a:lnTo>
                  <a:lnTo>
                    <a:pt x="21729" y="4200"/>
                  </a:lnTo>
                  <a:lnTo>
                    <a:pt x="21729" y="0"/>
                  </a:lnTo>
                  <a:close/>
                </a:path>
              </a:pathLst>
            </a:custGeom>
            <a:solidFill>
              <a:schemeClr val="accen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
            <p:cNvSpPr/>
            <p:nvPr/>
          </p:nvSpPr>
          <p:spPr>
            <a:xfrm>
              <a:off x="2946725" y="2018120"/>
              <a:ext cx="1050010" cy="1266016"/>
            </a:xfrm>
            <a:custGeom>
              <a:rect b="b" l="l" r="r" t="t"/>
              <a:pathLst>
                <a:path extrusionOk="0" h="35172" w="29171">
                  <a:moveTo>
                    <a:pt x="3411" y="1"/>
                  </a:moveTo>
                  <a:cubicBezTo>
                    <a:pt x="1531" y="1"/>
                    <a:pt x="0" y="1521"/>
                    <a:pt x="0" y="3412"/>
                  </a:cubicBezTo>
                  <a:lnTo>
                    <a:pt x="0" y="35171"/>
                  </a:lnTo>
                  <a:lnTo>
                    <a:pt x="29170" y="35171"/>
                  </a:lnTo>
                  <a:lnTo>
                    <a:pt x="29170" y="3412"/>
                  </a:lnTo>
                  <a:cubicBezTo>
                    <a:pt x="29170" y="1521"/>
                    <a:pt x="27639" y="1"/>
                    <a:pt x="25759" y="1"/>
                  </a:cubicBezTo>
                  <a:close/>
                </a:path>
              </a:pathLst>
            </a:custGeom>
            <a:solidFill>
              <a:schemeClr val="accen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
            <p:cNvSpPr/>
            <p:nvPr/>
          </p:nvSpPr>
          <p:spPr>
            <a:xfrm>
              <a:off x="3685450" y="2018120"/>
              <a:ext cx="311285" cy="1266016"/>
            </a:xfrm>
            <a:custGeom>
              <a:rect b="b" l="l" r="r" t="t"/>
              <a:pathLst>
                <a:path extrusionOk="0" h="35172" w="8648">
                  <a:moveTo>
                    <a:pt x="3401" y="1"/>
                  </a:moveTo>
                  <a:cubicBezTo>
                    <a:pt x="1521" y="1"/>
                    <a:pt x="1" y="1521"/>
                    <a:pt x="1" y="3412"/>
                  </a:cubicBezTo>
                  <a:lnTo>
                    <a:pt x="1" y="35171"/>
                  </a:lnTo>
                  <a:lnTo>
                    <a:pt x="8647" y="35171"/>
                  </a:lnTo>
                  <a:lnTo>
                    <a:pt x="8647" y="3412"/>
                  </a:lnTo>
                  <a:cubicBezTo>
                    <a:pt x="8647" y="1521"/>
                    <a:pt x="7116" y="1"/>
                    <a:pt x="5236" y="1"/>
                  </a:cubicBezTo>
                  <a:close/>
                </a:path>
              </a:pathLst>
            </a:custGeom>
            <a:solidFill>
              <a:schemeClr val="accent2"/>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
            <p:cNvSpPr/>
            <p:nvPr/>
          </p:nvSpPr>
          <p:spPr>
            <a:xfrm>
              <a:off x="2108257" y="3132130"/>
              <a:ext cx="1175237" cy="338821"/>
            </a:xfrm>
            <a:custGeom>
              <a:rect b="b" l="l" r="r" t="t"/>
              <a:pathLst>
                <a:path extrusionOk="0" h="9413" w="32650">
                  <a:moveTo>
                    <a:pt x="3671" y="1"/>
                  </a:moveTo>
                  <a:cubicBezTo>
                    <a:pt x="1645" y="1"/>
                    <a:pt x="1" y="1656"/>
                    <a:pt x="1" y="3682"/>
                  </a:cubicBezTo>
                  <a:lnTo>
                    <a:pt x="1" y="6981"/>
                  </a:lnTo>
                  <a:cubicBezTo>
                    <a:pt x="1" y="8320"/>
                    <a:pt x="1082" y="9413"/>
                    <a:pt x="2433" y="9413"/>
                  </a:cubicBezTo>
                  <a:lnTo>
                    <a:pt x="30488" y="9413"/>
                  </a:lnTo>
                  <a:cubicBezTo>
                    <a:pt x="31681" y="9413"/>
                    <a:pt x="32650" y="8444"/>
                    <a:pt x="32650" y="7251"/>
                  </a:cubicBezTo>
                  <a:lnTo>
                    <a:pt x="32650" y="2162"/>
                  </a:lnTo>
                  <a:cubicBezTo>
                    <a:pt x="32650" y="969"/>
                    <a:pt x="31681" y="1"/>
                    <a:pt x="30488" y="1"/>
                  </a:cubicBezTo>
                  <a:close/>
                </a:path>
              </a:pathLst>
            </a:custGeom>
            <a:solidFill>
              <a:schemeClr val="accen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
            <p:cNvSpPr/>
            <p:nvPr/>
          </p:nvSpPr>
          <p:spPr>
            <a:xfrm>
              <a:off x="2991683" y="3132130"/>
              <a:ext cx="1005052" cy="338821"/>
            </a:xfrm>
            <a:custGeom>
              <a:rect b="b" l="l" r="r" t="t"/>
              <a:pathLst>
                <a:path extrusionOk="0" h="9413" w="27922">
                  <a:moveTo>
                    <a:pt x="3671" y="1"/>
                  </a:moveTo>
                  <a:cubicBezTo>
                    <a:pt x="1644" y="1"/>
                    <a:pt x="1" y="1656"/>
                    <a:pt x="1" y="3682"/>
                  </a:cubicBezTo>
                  <a:lnTo>
                    <a:pt x="1" y="6981"/>
                  </a:lnTo>
                  <a:cubicBezTo>
                    <a:pt x="1" y="8320"/>
                    <a:pt x="1082" y="9413"/>
                    <a:pt x="2433" y="9413"/>
                  </a:cubicBezTo>
                  <a:lnTo>
                    <a:pt x="25759" y="9413"/>
                  </a:lnTo>
                  <a:cubicBezTo>
                    <a:pt x="26953" y="9413"/>
                    <a:pt x="27921" y="8444"/>
                    <a:pt x="27921" y="7251"/>
                  </a:cubicBezTo>
                  <a:lnTo>
                    <a:pt x="27921" y="2162"/>
                  </a:lnTo>
                  <a:cubicBezTo>
                    <a:pt x="27921" y="969"/>
                    <a:pt x="26953" y="1"/>
                    <a:pt x="25759" y="1"/>
                  </a:cubicBezTo>
                  <a:close/>
                </a:path>
              </a:pathLst>
            </a:custGeom>
            <a:solidFill>
              <a:schemeClr val="accent2"/>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2"/>
            <p:cNvSpPr/>
            <p:nvPr/>
          </p:nvSpPr>
          <p:spPr>
            <a:xfrm>
              <a:off x="3242136" y="2829808"/>
              <a:ext cx="701507" cy="302358"/>
            </a:xfrm>
            <a:custGeom>
              <a:rect b="b" l="l" r="r" t="t"/>
              <a:pathLst>
                <a:path extrusionOk="0" h="8400" w="19489">
                  <a:moveTo>
                    <a:pt x="0" y="1"/>
                  </a:moveTo>
                  <a:lnTo>
                    <a:pt x="2860" y="8400"/>
                  </a:lnTo>
                  <a:lnTo>
                    <a:pt x="19488" y="8400"/>
                  </a:lnTo>
                  <a:lnTo>
                    <a:pt x="1626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2"/>
            <p:cNvSpPr/>
            <p:nvPr/>
          </p:nvSpPr>
          <p:spPr>
            <a:xfrm>
              <a:off x="3295229" y="2829808"/>
              <a:ext cx="701507" cy="302358"/>
            </a:xfrm>
            <a:custGeom>
              <a:rect b="b" l="l" r="r" t="t"/>
              <a:pathLst>
                <a:path extrusionOk="0" h="8400" w="19489">
                  <a:moveTo>
                    <a:pt x="0" y="1"/>
                  </a:moveTo>
                  <a:lnTo>
                    <a:pt x="2860" y="8400"/>
                  </a:lnTo>
                  <a:lnTo>
                    <a:pt x="19488" y="8400"/>
                  </a:lnTo>
                  <a:lnTo>
                    <a:pt x="16268" y="1"/>
                  </a:lnTo>
                  <a:close/>
                </a:path>
              </a:pathLst>
            </a:custGeom>
            <a:solidFill>
              <a:schemeClr val="lt2"/>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2"/>
            <p:cNvSpPr/>
            <p:nvPr/>
          </p:nvSpPr>
          <p:spPr>
            <a:xfrm>
              <a:off x="3375029" y="2886968"/>
              <a:ext cx="538629" cy="188074"/>
            </a:xfrm>
            <a:custGeom>
              <a:rect b="b" l="l" r="r" t="t"/>
              <a:pathLst>
                <a:path extrusionOk="0" h="5225" w="14964">
                  <a:moveTo>
                    <a:pt x="1" y="0"/>
                  </a:moveTo>
                  <a:lnTo>
                    <a:pt x="1780" y="5224"/>
                  </a:lnTo>
                  <a:lnTo>
                    <a:pt x="14963" y="5224"/>
                  </a:lnTo>
                  <a:lnTo>
                    <a:pt x="12959" y="0"/>
                  </a:ln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2"/>
            <p:cNvSpPr/>
            <p:nvPr/>
          </p:nvSpPr>
          <p:spPr>
            <a:xfrm>
              <a:off x="3067884" y="2678269"/>
              <a:ext cx="782135" cy="151575"/>
            </a:xfrm>
            <a:custGeom>
              <a:rect b="b" l="l" r="r" t="t"/>
              <a:pathLst>
                <a:path extrusionOk="0" h="4211" w="21729">
                  <a:moveTo>
                    <a:pt x="7161" y="0"/>
                  </a:moveTo>
                  <a:cubicBezTo>
                    <a:pt x="6868" y="0"/>
                    <a:pt x="6575" y="113"/>
                    <a:pt x="6361" y="327"/>
                  </a:cubicBezTo>
                  <a:lnTo>
                    <a:pt x="6057" y="642"/>
                  </a:lnTo>
                  <a:cubicBezTo>
                    <a:pt x="5843" y="856"/>
                    <a:pt x="5551" y="969"/>
                    <a:pt x="5258" y="969"/>
                  </a:cubicBezTo>
                  <a:lnTo>
                    <a:pt x="1137" y="969"/>
                  </a:lnTo>
                  <a:cubicBezTo>
                    <a:pt x="507" y="969"/>
                    <a:pt x="0" y="1475"/>
                    <a:pt x="0" y="2106"/>
                  </a:cubicBezTo>
                  <a:lnTo>
                    <a:pt x="0" y="3074"/>
                  </a:lnTo>
                  <a:cubicBezTo>
                    <a:pt x="0" y="3704"/>
                    <a:pt x="507" y="4211"/>
                    <a:pt x="1137" y="4211"/>
                  </a:cubicBezTo>
                  <a:lnTo>
                    <a:pt x="21729" y="4211"/>
                  </a:lnTo>
                  <a:lnTo>
                    <a:pt x="21729" y="4200"/>
                  </a:lnTo>
                  <a:lnTo>
                    <a:pt x="21729" y="0"/>
                  </a:lnTo>
                  <a:close/>
                </a:path>
              </a:pathLst>
            </a:custGeom>
            <a:solidFill>
              <a:schemeClr val="accent2"/>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
            <p:cNvSpPr/>
            <p:nvPr/>
          </p:nvSpPr>
          <p:spPr>
            <a:xfrm>
              <a:off x="3214168" y="2678269"/>
              <a:ext cx="782567" cy="151575"/>
            </a:xfrm>
            <a:custGeom>
              <a:rect b="b" l="l" r="r" t="t"/>
              <a:pathLst>
                <a:path extrusionOk="0" h="4211" w="21741">
                  <a:moveTo>
                    <a:pt x="7161" y="0"/>
                  </a:moveTo>
                  <a:cubicBezTo>
                    <a:pt x="6868" y="0"/>
                    <a:pt x="6575" y="113"/>
                    <a:pt x="6373" y="327"/>
                  </a:cubicBezTo>
                  <a:lnTo>
                    <a:pt x="6057" y="642"/>
                  </a:lnTo>
                  <a:cubicBezTo>
                    <a:pt x="5843" y="856"/>
                    <a:pt x="5562" y="969"/>
                    <a:pt x="5258" y="969"/>
                  </a:cubicBezTo>
                  <a:lnTo>
                    <a:pt x="1138" y="969"/>
                  </a:lnTo>
                  <a:cubicBezTo>
                    <a:pt x="507" y="969"/>
                    <a:pt x="1" y="1475"/>
                    <a:pt x="1" y="2106"/>
                  </a:cubicBezTo>
                  <a:lnTo>
                    <a:pt x="1" y="3074"/>
                  </a:lnTo>
                  <a:cubicBezTo>
                    <a:pt x="1" y="3704"/>
                    <a:pt x="507" y="4211"/>
                    <a:pt x="1138" y="4211"/>
                  </a:cubicBezTo>
                  <a:lnTo>
                    <a:pt x="21740" y="4211"/>
                  </a:lnTo>
                  <a:lnTo>
                    <a:pt x="21740" y="4200"/>
                  </a:lnTo>
                  <a:lnTo>
                    <a:pt x="21740" y="0"/>
                  </a:lnTo>
                  <a:close/>
                </a:path>
              </a:pathLst>
            </a:custGeom>
            <a:solidFill>
              <a:schemeClr val="accen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
            <p:cNvSpPr/>
            <p:nvPr/>
          </p:nvSpPr>
          <p:spPr>
            <a:xfrm>
              <a:off x="3472288" y="2678269"/>
              <a:ext cx="471355" cy="36"/>
            </a:xfrm>
            <a:custGeom>
              <a:rect b="b" l="l" r="r" t="t"/>
              <a:pathLst>
                <a:path extrusionOk="0" fill="none" h="1" w="13095">
                  <a:moveTo>
                    <a:pt x="1" y="0"/>
                  </a:moveTo>
                  <a:lnTo>
                    <a:pt x="13094" y="0"/>
                  </a:lnTo>
                </a:path>
              </a:pathLst>
            </a:custGeom>
            <a:noFill/>
            <a:ln cap="rnd" cmpd="sng" w="9525">
              <a:solidFill>
                <a:srgbClr val="29282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
            <p:cNvSpPr/>
            <p:nvPr/>
          </p:nvSpPr>
          <p:spPr>
            <a:xfrm>
              <a:off x="2946725" y="2684748"/>
              <a:ext cx="209131" cy="447418"/>
            </a:xfrm>
            <a:custGeom>
              <a:rect b="b" l="l" r="r" t="t"/>
              <a:pathLst>
                <a:path extrusionOk="0" fill="none" h="12430" w="5810">
                  <a:moveTo>
                    <a:pt x="0" y="1"/>
                  </a:moveTo>
                  <a:lnTo>
                    <a:pt x="0" y="12430"/>
                  </a:lnTo>
                  <a:lnTo>
                    <a:pt x="5809" y="12430"/>
                  </a:lnTo>
                </a:path>
              </a:pathLst>
            </a:custGeom>
            <a:noFill/>
            <a:ln cap="rnd" cmpd="sng" w="9525">
              <a:solidFill>
                <a:srgbClr val="29282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
            <p:cNvSpPr/>
            <p:nvPr/>
          </p:nvSpPr>
          <p:spPr>
            <a:xfrm>
              <a:off x="3266037" y="2794964"/>
              <a:ext cx="670695" cy="36"/>
            </a:xfrm>
            <a:custGeom>
              <a:rect b="b" l="l" r="r" t="t"/>
              <a:pathLst>
                <a:path extrusionOk="0" fill="none" h="1" w="18633">
                  <a:moveTo>
                    <a:pt x="1" y="1"/>
                  </a:moveTo>
                  <a:lnTo>
                    <a:pt x="1863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
            <p:cNvSpPr/>
            <p:nvPr/>
          </p:nvSpPr>
          <p:spPr>
            <a:xfrm>
              <a:off x="2492828" y="2796188"/>
              <a:ext cx="373664" cy="36"/>
            </a:xfrm>
            <a:custGeom>
              <a:rect b="b" l="l" r="r" t="t"/>
              <a:pathLst>
                <a:path extrusionOk="0" fill="none" h="1" w="10381">
                  <a:moveTo>
                    <a:pt x="1" y="1"/>
                  </a:moveTo>
                  <a:lnTo>
                    <a:pt x="1038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
            <p:cNvSpPr/>
            <p:nvPr/>
          </p:nvSpPr>
          <p:spPr>
            <a:xfrm>
              <a:off x="3135555" y="3770393"/>
              <a:ext cx="593702" cy="94451"/>
            </a:xfrm>
            <a:custGeom>
              <a:rect b="b" l="l" r="r" t="t"/>
              <a:pathLst>
                <a:path extrusionOk="0" h="2624" w="16494">
                  <a:moveTo>
                    <a:pt x="1318" y="0"/>
                  </a:moveTo>
                  <a:cubicBezTo>
                    <a:pt x="586" y="0"/>
                    <a:pt x="0" y="586"/>
                    <a:pt x="0" y="1318"/>
                  </a:cubicBezTo>
                  <a:cubicBezTo>
                    <a:pt x="0" y="2038"/>
                    <a:pt x="586" y="2624"/>
                    <a:pt x="1318" y="2624"/>
                  </a:cubicBezTo>
                  <a:lnTo>
                    <a:pt x="15188" y="2624"/>
                  </a:lnTo>
                  <a:cubicBezTo>
                    <a:pt x="15908" y="2624"/>
                    <a:pt x="16494" y="2038"/>
                    <a:pt x="16494" y="1318"/>
                  </a:cubicBezTo>
                  <a:cubicBezTo>
                    <a:pt x="16494" y="586"/>
                    <a:pt x="15908" y="0"/>
                    <a:pt x="151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
            <p:cNvSpPr/>
            <p:nvPr/>
          </p:nvSpPr>
          <p:spPr>
            <a:xfrm>
              <a:off x="3233209" y="3770393"/>
              <a:ext cx="593702" cy="94451"/>
            </a:xfrm>
            <a:custGeom>
              <a:rect b="b" l="l" r="r" t="t"/>
              <a:pathLst>
                <a:path extrusionOk="0" h="2624" w="16494">
                  <a:moveTo>
                    <a:pt x="1318" y="0"/>
                  </a:moveTo>
                  <a:cubicBezTo>
                    <a:pt x="586" y="0"/>
                    <a:pt x="1" y="586"/>
                    <a:pt x="1" y="1318"/>
                  </a:cubicBezTo>
                  <a:cubicBezTo>
                    <a:pt x="1" y="2038"/>
                    <a:pt x="586" y="2624"/>
                    <a:pt x="1318" y="2624"/>
                  </a:cubicBezTo>
                  <a:lnTo>
                    <a:pt x="15188" y="2624"/>
                  </a:lnTo>
                  <a:cubicBezTo>
                    <a:pt x="15908" y="2624"/>
                    <a:pt x="16494" y="2038"/>
                    <a:pt x="16494" y="1318"/>
                  </a:cubicBezTo>
                  <a:cubicBezTo>
                    <a:pt x="16494" y="586"/>
                    <a:pt x="15908" y="0"/>
                    <a:pt x="15188" y="0"/>
                  </a:cubicBez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
            <p:cNvSpPr/>
            <p:nvPr/>
          </p:nvSpPr>
          <p:spPr>
            <a:xfrm>
              <a:off x="3316682" y="3470915"/>
              <a:ext cx="315316" cy="299514"/>
            </a:xfrm>
            <a:custGeom>
              <a:rect b="b" l="l" r="r" t="t"/>
              <a:pathLst>
                <a:path extrusionOk="0" h="8321" w="8760">
                  <a:moveTo>
                    <a:pt x="1" y="1"/>
                  </a:moveTo>
                  <a:lnTo>
                    <a:pt x="1" y="8320"/>
                  </a:lnTo>
                  <a:lnTo>
                    <a:pt x="7690" y="8320"/>
                  </a:lnTo>
                  <a:lnTo>
                    <a:pt x="876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
            <p:cNvSpPr/>
            <p:nvPr/>
          </p:nvSpPr>
          <p:spPr>
            <a:xfrm>
              <a:off x="3367758" y="3470915"/>
              <a:ext cx="315316" cy="299514"/>
            </a:xfrm>
            <a:custGeom>
              <a:rect b="b" l="l" r="r" t="t"/>
              <a:pathLst>
                <a:path extrusionOk="0" h="8321" w="8760">
                  <a:moveTo>
                    <a:pt x="0" y="1"/>
                  </a:moveTo>
                  <a:lnTo>
                    <a:pt x="0" y="8320"/>
                  </a:lnTo>
                  <a:lnTo>
                    <a:pt x="7690" y="8320"/>
                  </a:lnTo>
                  <a:lnTo>
                    <a:pt x="8759" y="1"/>
                  </a:lnTo>
                  <a:close/>
                </a:path>
              </a:pathLst>
            </a:custGeom>
            <a:solidFill>
              <a:schemeClr val="lt2"/>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
            <p:cNvSpPr/>
            <p:nvPr/>
          </p:nvSpPr>
          <p:spPr>
            <a:xfrm>
              <a:off x="2300759" y="3770393"/>
              <a:ext cx="594133" cy="94451"/>
            </a:xfrm>
            <a:custGeom>
              <a:rect b="b" l="l" r="r" t="t"/>
              <a:pathLst>
                <a:path extrusionOk="0" h="2624" w="16506">
                  <a:moveTo>
                    <a:pt x="1318" y="0"/>
                  </a:moveTo>
                  <a:cubicBezTo>
                    <a:pt x="586" y="0"/>
                    <a:pt x="1" y="586"/>
                    <a:pt x="1" y="1318"/>
                  </a:cubicBezTo>
                  <a:cubicBezTo>
                    <a:pt x="1" y="2038"/>
                    <a:pt x="586" y="2624"/>
                    <a:pt x="1318" y="2624"/>
                  </a:cubicBezTo>
                  <a:lnTo>
                    <a:pt x="15188" y="2624"/>
                  </a:lnTo>
                  <a:cubicBezTo>
                    <a:pt x="15908" y="2624"/>
                    <a:pt x="16505" y="2038"/>
                    <a:pt x="16505" y="1318"/>
                  </a:cubicBezTo>
                  <a:cubicBezTo>
                    <a:pt x="16505" y="586"/>
                    <a:pt x="15908" y="0"/>
                    <a:pt x="151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
            <p:cNvSpPr/>
            <p:nvPr/>
          </p:nvSpPr>
          <p:spPr>
            <a:xfrm>
              <a:off x="2398413" y="3770393"/>
              <a:ext cx="594133" cy="94451"/>
            </a:xfrm>
            <a:custGeom>
              <a:rect b="b" l="l" r="r" t="t"/>
              <a:pathLst>
                <a:path extrusionOk="0" h="2624" w="16506">
                  <a:moveTo>
                    <a:pt x="1318" y="0"/>
                  </a:moveTo>
                  <a:cubicBezTo>
                    <a:pt x="586" y="0"/>
                    <a:pt x="1" y="586"/>
                    <a:pt x="1" y="1318"/>
                  </a:cubicBezTo>
                  <a:cubicBezTo>
                    <a:pt x="1" y="2038"/>
                    <a:pt x="586" y="2624"/>
                    <a:pt x="1318" y="2624"/>
                  </a:cubicBezTo>
                  <a:lnTo>
                    <a:pt x="15188" y="2624"/>
                  </a:lnTo>
                  <a:cubicBezTo>
                    <a:pt x="15909" y="2624"/>
                    <a:pt x="16505" y="2038"/>
                    <a:pt x="16505" y="1318"/>
                  </a:cubicBezTo>
                  <a:cubicBezTo>
                    <a:pt x="16505" y="586"/>
                    <a:pt x="15909" y="0"/>
                    <a:pt x="15188" y="0"/>
                  </a:cubicBezTo>
                  <a:close/>
                </a:path>
              </a:pathLst>
            </a:custGeom>
            <a:solidFill>
              <a:schemeClr val="lt1"/>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2"/>
            <p:cNvSpPr/>
            <p:nvPr/>
          </p:nvSpPr>
          <p:spPr>
            <a:xfrm>
              <a:off x="2482317" y="3470915"/>
              <a:ext cx="314884" cy="299514"/>
            </a:xfrm>
            <a:custGeom>
              <a:rect b="b" l="l" r="r" t="t"/>
              <a:pathLst>
                <a:path extrusionOk="0" h="8321" w="8748">
                  <a:moveTo>
                    <a:pt x="0" y="1"/>
                  </a:moveTo>
                  <a:lnTo>
                    <a:pt x="0" y="8320"/>
                  </a:lnTo>
                  <a:lnTo>
                    <a:pt x="7690" y="8320"/>
                  </a:lnTo>
                  <a:lnTo>
                    <a:pt x="87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2"/>
            <p:cNvSpPr/>
            <p:nvPr/>
          </p:nvSpPr>
          <p:spPr>
            <a:xfrm>
              <a:off x="2533358" y="3470915"/>
              <a:ext cx="314920" cy="299514"/>
            </a:xfrm>
            <a:custGeom>
              <a:rect b="b" l="l" r="r" t="t"/>
              <a:pathLst>
                <a:path extrusionOk="0" h="8321" w="8749">
                  <a:moveTo>
                    <a:pt x="1" y="1"/>
                  </a:moveTo>
                  <a:lnTo>
                    <a:pt x="1" y="8320"/>
                  </a:lnTo>
                  <a:lnTo>
                    <a:pt x="7690" y="8320"/>
                  </a:lnTo>
                  <a:lnTo>
                    <a:pt x="8748" y="1"/>
                  </a:lnTo>
                  <a:close/>
                </a:path>
              </a:pathLst>
            </a:custGeom>
            <a:solidFill>
              <a:schemeClr val="lt2"/>
            </a:solidFill>
            <a:ln cap="rnd" cmpd="sng" w="101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20"/>
          <p:cNvSpPr/>
          <p:nvPr/>
        </p:nvSpPr>
        <p:spPr>
          <a:xfrm>
            <a:off x="730900" y="537875"/>
            <a:ext cx="4401300" cy="4678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0"/>
          <p:cNvSpPr/>
          <p:nvPr/>
        </p:nvSpPr>
        <p:spPr>
          <a:xfrm>
            <a:off x="5311577" y="688776"/>
            <a:ext cx="3684663" cy="2812166"/>
          </a:xfrm>
          <a:custGeom>
            <a:rect b="b" l="l" r="r" t="t"/>
            <a:pathLst>
              <a:path extrusionOk="0" h="6319475" w="9328262">
                <a:moveTo>
                  <a:pt x="0" y="0"/>
                </a:moveTo>
                <a:lnTo>
                  <a:pt x="9328262" y="0"/>
                </a:lnTo>
                <a:lnTo>
                  <a:pt x="9328262" y="6319475"/>
                </a:lnTo>
                <a:lnTo>
                  <a:pt x="0" y="6319475"/>
                </a:lnTo>
                <a:lnTo>
                  <a:pt x="0" y="0"/>
                </a:lnTo>
                <a:close/>
              </a:path>
            </a:pathLst>
          </a:custGeom>
          <a:blipFill rotWithShape="1">
            <a:blip r:embed="rId3">
              <a:alphaModFix/>
            </a:blip>
            <a:stretch>
              <a:fillRect b="0" l="0" r="-6967" t="0"/>
            </a:stretch>
          </a:blipFill>
          <a:ln>
            <a:noFill/>
          </a:ln>
        </p:spPr>
      </p:sp>
      <p:pic>
        <p:nvPicPr>
          <p:cNvPr id="1010" name="Google Shape;1010;p20"/>
          <p:cNvPicPr preferRelativeResize="0"/>
          <p:nvPr/>
        </p:nvPicPr>
        <p:blipFill rotWithShape="1">
          <a:blip r:embed="rId4">
            <a:alphaModFix/>
          </a:blip>
          <a:srcRect b="0" l="0" r="0" t="0"/>
          <a:stretch/>
        </p:blipFill>
        <p:spPr>
          <a:xfrm flipH="1">
            <a:off x="4071278" y="3935425"/>
            <a:ext cx="1688918" cy="2812175"/>
          </a:xfrm>
          <a:prstGeom prst="rect">
            <a:avLst/>
          </a:prstGeom>
          <a:noFill/>
          <a:ln cap="flat" cmpd="sng" w="9525">
            <a:solidFill>
              <a:schemeClr val="dk1"/>
            </a:solidFill>
            <a:prstDash val="solid"/>
            <a:round/>
            <a:headEnd len="sm" w="sm" type="none"/>
            <a:tailEnd len="sm" w="sm" type="none"/>
          </a:ln>
        </p:spPr>
      </p:pic>
      <p:pic>
        <p:nvPicPr>
          <p:cNvPr id="1011" name="Google Shape;1011;p20"/>
          <p:cNvPicPr preferRelativeResize="0"/>
          <p:nvPr/>
        </p:nvPicPr>
        <p:blipFill rotWithShape="1">
          <a:blip r:embed="rId5">
            <a:alphaModFix/>
          </a:blip>
          <a:srcRect b="0" l="0" r="0" t="0"/>
          <a:stretch/>
        </p:blipFill>
        <p:spPr>
          <a:xfrm>
            <a:off x="5944614" y="1775550"/>
            <a:ext cx="4999121" cy="5143500"/>
          </a:xfrm>
          <a:prstGeom prst="rect">
            <a:avLst/>
          </a:prstGeom>
          <a:noFill/>
          <a:ln>
            <a:noFill/>
          </a:ln>
        </p:spPr>
      </p:pic>
      <p:sp>
        <p:nvSpPr>
          <p:cNvPr id="1012" name="Google Shape;1012;p20"/>
          <p:cNvSpPr txBox="1"/>
          <p:nvPr>
            <p:ph type="ctrTitle"/>
          </p:nvPr>
        </p:nvSpPr>
        <p:spPr>
          <a:xfrm>
            <a:off x="890825" y="762000"/>
            <a:ext cx="4241400" cy="6522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5200"/>
              <a:buNone/>
            </a:pPr>
            <a:r>
              <a:rPr lang="en" sz="3500"/>
              <a:t>Esteem Needs</a:t>
            </a:r>
            <a:endParaRPr sz="3500"/>
          </a:p>
        </p:txBody>
      </p:sp>
      <p:sp>
        <p:nvSpPr>
          <p:cNvPr id="1013" name="Google Shape;1013;p20"/>
          <p:cNvSpPr txBox="1"/>
          <p:nvPr>
            <p:ph idx="4294967295" type="subTitle"/>
          </p:nvPr>
        </p:nvSpPr>
        <p:spPr>
          <a:xfrm>
            <a:off x="837575" y="989650"/>
            <a:ext cx="4130400" cy="6522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1400"/>
              <a:buFont typeface="Montserrat"/>
              <a:buNone/>
            </a:pPr>
            <a:r>
              <a:t/>
            </a:r>
            <a:endParaRPr b="0" i="0" sz="1700" u="none" cap="none" strike="noStrike">
              <a:solidFill>
                <a:schemeClr val="dk1"/>
              </a:solidFill>
              <a:latin typeface="Montserrat"/>
              <a:ea typeface="Montserrat"/>
              <a:cs typeface="Montserrat"/>
              <a:sym typeface="Montserrat"/>
            </a:endParaRPr>
          </a:p>
          <a:p>
            <a:pPr indent="-336550" lvl="0" marL="457200" marR="0" rtl="0" algn="l">
              <a:lnSpc>
                <a:spcPct val="122009"/>
              </a:lnSpc>
              <a:spcBef>
                <a:spcPts val="1200"/>
              </a:spcBef>
              <a:spcAft>
                <a:spcPts val="0"/>
              </a:spcAft>
              <a:buClr>
                <a:srgbClr val="000000"/>
              </a:buClr>
              <a:buSzPts val="1700"/>
              <a:buFont typeface="Montserrat"/>
              <a:buChar char="●"/>
            </a:pPr>
            <a:r>
              <a:rPr b="0" i="0" lang="en" sz="1700" u="none" cap="none" strike="noStrike">
                <a:solidFill>
                  <a:srgbClr val="000000"/>
                </a:solidFill>
                <a:latin typeface="Montserrat"/>
                <a:ea typeface="Montserrat"/>
                <a:cs typeface="Montserrat"/>
                <a:sym typeface="Montserrat"/>
              </a:rPr>
              <a:t>She learns to communicate and express herself, which boosts her self-esteem.</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22009"/>
              </a:lnSpc>
              <a:spcBef>
                <a:spcPts val="0"/>
              </a:spcBef>
              <a:spcAft>
                <a:spcPts val="0"/>
              </a:spcAft>
              <a:buClr>
                <a:srgbClr val="000000"/>
              </a:buClr>
              <a:buSzPts val="1700"/>
              <a:buFont typeface="Montserrat"/>
              <a:buChar char="●"/>
            </a:pPr>
            <a:r>
              <a:rPr b="0" i="0" lang="en" sz="1700" u="none" cap="none" strike="noStrike">
                <a:solidFill>
                  <a:srgbClr val="000000"/>
                </a:solidFill>
                <a:latin typeface="Montserrat"/>
                <a:ea typeface="Montserrat"/>
                <a:cs typeface="Montserrat"/>
                <a:sym typeface="Montserrat"/>
              </a:rPr>
              <a:t>The recognition she receives from her family and society </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22009"/>
              </a:lnSpc>
              <a:spcBef>
                <a:spcPts val="0"/>
              </a:spcBef>
              <a:spcAft>
                <a:spcPts val="0"/>
              </a:spcAft>
              <a:buClr>
                <a:srgbClr val="000000"/>
              </a:buClr>
              <a:buSzPts val="1700"/>
              <a:buFont typeface="Montserrat"/>
              <a:buChar char="●"/>
            </a:pPr>
            <a:r>
              <a:rPr b="0" i="0" lang="en" sz="1700" u="none" cap="none" strike="noStrike">
                <a:solidFill>
                  <a:srgbClr val="000000"/>
                </a:solidFill>
                <a:latin typeface="Montserrat"/>
                <a:ea typeface="Montserrat"/>
                <a:cs typeface="Montserrat"/>
                <a:sym typeface="Montserrat"/>
              </a:rPr>
              <a:t>Educational breakthroughs.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22009"/>
              </a:lnSpc>
              <a:spcBef>
                <a:spcPts val="0"/>
              </a:spcBef>
              <a:spcAft>
                <a:spcPts val="0"/>
              </a:spcAft>
              <a:buClr>
                <a:srgbClr val="000000"/>
              </a:buClr>
              <a:buSzPts val="1700"/>
              <a:buFont typeface="Montserrat"/>
              <a:buChar char="●"/>
            </a:pPr>
            <a:r>
              <a:rPr b="0" i="0" lang="en" sz="1700" u="none" cap="none" strike="noStrike">
                <a:solidFill>
                  <a:srgbClr val="000000"/>
                </a:solidFill>
                <a:latin typeface="Montserrat"/>
                <a:ea typeface="Montserrat"/>
                <a:cs typeface="Montserrat"/>
                <a:sym typeface="Montserrat"/>
              </a:rPr>
              <a:t>Debraj’s low self esteem after not getting proper recognition</a:t>
            </a:r>
            <a:endParaRPr b="0" i="0" sz="1700" u="none" cap="none" strike="noStrike">
              <a:solidFill>
                <a:srgbClr val="000000"/>
              </a:solidFill>
              <a:latin typeface="Montserrat"/>
              <a:ea typeface="Montserrat"/>
              <a:cs typeface="Montserrat"/>
              <a:sym typeface="Montserrat"/>
            </a:endParaRPr>
          </a:p>
          <a:p>
            <a:pPr indent="0" lvl="0" marL="457200" marR="0" rtl="0" algn="l">
              <a:lnSpc>
                <a:spcPct val="122009"/>
              </a:lnSpc>
              <a:spcBef>
                <a:spcPts val="1200"/>
              </a:spcBef>
              <a:spcAft>
                <a:spcPts val="0"/>
              </a:spcAft>
              <a:buClr>
                <a:schemeClr val="dk1"/>
              </a:buClr>
              <a:buSzPts val="1400"/>
              <a:buFont typeface="Montserrat"/>
              <a:buNone/>
            </a:pPr>
            <a:r>
              <a:rPr b="0" i="0" lang="en" sz="1700" u="none" cap="none" strike="noStrike">
                <a:solidFill>
                  <a:srgbClr val="000000"/>
                </a:solidFill>
                <a:latin typeface="Montserrat"/>
                <a:ea typeface="Montserrat"/>
                <a:cs typeface="Montserrat"/>
                <a:sym typeface="Montserrat"/>
              </a:rPr>
              <a:t> </a:t>
            </a:r>
            <a:endParaRPr b="0" i="0" sz="1700" u="none" cap="none" strike="noStrike">
              <a:solidFill>
                <a:srgbClr val="000000"/>
              </a:solidFill>
              <a:latin typeface="Montserrat"/>
              <a:ea typeface="Montserrat"/>
              <a:cs typeface="Montserrat"/>
              <a:sym typeface="Montserrat"/>
            </a:endParaRPr>
          </a:p>
          <a:p>
            <a:pPr indent="0" lvl="0" marL="457200" marR="0" rtl="0" algn="l">
              <a:lnSpc>
                <a:spcPct val="122009"/>
              </a:lnSpc>
              <a:spcBef>
                <a:spcPts val="1200"/>
              </a:spcBef>
              <a:spcAft>
                <a:spcPts val="0"/>
              </a:spcAft>
              <a:buClr>
                <a:schemeClr val="dk1"/>
              </a:buClr>
              <a:buSzPts val="1400"/>
              <a:buFont typeface="Montserrat"/>
              <a:buNone/>
            </a:pPr>
            <a:r>
              <a:rPr b="0" i="0" lang="en" sz="1700" u="none" cap="none" strike="noStrike">
                <a:solidFill>
                  <a:srgbClr val="000000"/>
                </a:solidFill>
                <a:latin typeface="Montserrat"/>
                <a:ea typeface="Montserrat"/>
                <a:cs typeface="Montserrat"/>
                <a:sym typeface="Montserrat"/>
              </a:rPr>
              <a:t> </a:t>
            </a:r>
            <a:endParaRPr b="0" i="0" sz="17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1200"/>
              </a:spcBef>
              <a:spcAft>
                <a:spcPts val="1200"/>
              </a:spcAft>
              <a:buClr>
                <a:schemeClr val="dk1"/>
              </a:buClr>
              <a:buSzPts val="1400"/>
              <a:buFont typeface="Montserrat"/>
              <a:buNone/>
            </a:pPr>
            <a:r>
              <a:t/>
            </a:r>
            <a:endParaRPr b="0" i="0" sz="17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21"/>
          <p:cNvSpPr/>
          <p:nvPr/>
        </p:nvSpPr>
        <p:spPr>
          <a:xfrm>
            <a:off x="5265900" y="761999"/>
            <a:ext cx="4243318" cy="2810562"/>
          </a:xfrm>
          <a:custGeom>
            <a:rect b="b" l="l" r="r" t="t"/>
            <a:pathLst>
              <a:path extrusionOk="0" h="6315870" w="9811139">
                <a:moveTo>
                  <a:pt x="0" y="0"/>
                </a:moveTo>
                <a:lnTo>
                  <a:pt x="9811139" y="0"/>
                </a:lnTo>
                <a:lnTo>
                  <a:pt x="9811139" y="6315870"/>
                </a:lnTo>
                <a:lnTo>
                  <a:pt x="0" y="6315870"/>
                </a:lnTo>
                <a:lnTo>
                  <a:pt x="0" y="0"/>
                </a:lnTo>
                <a:close/>
              </a:path>
            </a:pathLst>
          </a:custGeom>
          <a:blipFill rotWithShape="1">
            <a:blip r:embed="rId3">
              <a:alphaModFix/>
            </a:blip>
            <a:stretch>
              <a:fillRect b="0" l="0" r="0" t="0"/>
            </a:stretch>
          </a:blipFill>
          <a:ln>
            <a:noFill/>
          </a:ln>
        </p:spPr>
      </p:sp>
      <p:sp>
        <p:nvSpPr>
          <p:cNvPr id="1019" name="Google Shape;1019;p21"/>
          <p:cNvSpPr/>
          <p:nvPr/>
        </p:nvSpPr>
        <p:spPr>
          <a:xfrm>
            <a:off x="730900" y="537875"/>
            <a:ext cx="4401300" cy="4678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0" name="Google Shape;1020;p21"/>
          <p:cNvPicPr preferRelativeResize="0"/>
          <p:nvPr/>
        </p:nvPicPr>
        <p:blipFill rotWithShape="1">
          <a:blip r:embed="rId4">
            <a:alphaModFix/>
          </a:blip>
          <a:srcRect b="0" l="0" r="0" t="0"/>
          <a:stretch/>
        </p:blipFill>
        <p:spPr>
          <a:xfrm>
            <a:off x="5830214" y="2433900"/>
            <a:ext cx="4999121" cy="5143500"/>
          </a:xfrm>
          <a:prstGeom prst="rect">
            <a:avLst/>
          </a:prstGeom>
          <a:noFill/>
          <a:ln>
            <a:noFill/>
          </a:ln>
        </p:spPr>
      </p:pic>
      <p:sp>
        <p:nvSpPr>
          <p:cNvPr id="1021" name="Google Shape;1021;p21"/>
          <p:cNvSpPr txBox="1"/>
          <p:nvPr>
            <p:ph type="ctrTitle"/>
          </p:nvPr>
        </p:nvSpPr>
        <p:spPr>
          <a:xfrm>
            <a:off x="890825" y="762000"/>
            <a:ext cx="4241400" cy="6522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5200"/>
              <a:buNone/>
            </a:pPr>
            <a:r>
              <a:rPr lang="en" sz="3500"/>
              <a:t>Self Actualisation</a:t>
            </a:r>
            <a:endParaRPr sz="3500"/>
          </a:p>
        </p:txBody>
      </p:sp>
      <p:sp>
        <p:nvSpPr>
          <p:cNvPr id="1022" name="Google Shape;1022;p21"/>
          <p:cNvSpPr txBox="1"/>
          <p:nvPr>
            <p:ph idx="4294967295" type="subTitle"/>
          </p:nvPr>
        </p:nvSpPr>
        <p:spPr>
          <a:xfrm>
            <a:off x="837575" y="989650"/>
            <a:ext cx="4130400" cy="6522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1400"/>
              <a:buFont typeface="Montserrat"/>
              <a:buNone/>
            </a:pPr>
            <a:r>
              <a:t/>
            </a:r>
            <a:endParaRPr b="0" i="0" sz="1700" u="none" cap="none" strike="noStrike">
              <a:solidFill>
                <a:schemeClr val="dk1"/>
              </a:solidFill>
              <a:latin typeface="Montserrat"/>
              <a:ea typeface="Montserrat"/>
              <a:cs typeface="Montserrat"/>
              <a:sym typeface="Montserrat"/>
            </a:endParaRPr>
          </a:p>
          <a:p>
            <a:pPr indent="-336550" lvl="0" marL="457200" marR="0" rtl="0" algn="l">
              <a:lnSpc>
                <a:spcPct val="122009"/>
              </a:lnSpc>
              <a:spcBef>
                <a:spcPts val="1200"/>
              </a:spcBef>
              <a:spcAft>
                <a:spcPts val="0"/>
              </a:spcAft>
              <a:buClr>
                <a:srgbClr val="000000"/>
              </a:buClr>
              <a:buSzPts val="1700"/>
              <a:buFont typeface="Montserrat"/>
              <a:buChar char="●"/>
            </a:pPr>
            <a:r>
              <a:rPr b="0" i="0" lang="en" sz="1700" u="none" cap="none" strike="noStrike">
                <a:solidFill>
                  <a:srgbClr val="000000"/>
                </a:solidFill>
                <a:latin typeface="Montserrat"/>
                <a:ea typeface="Montserrat"/>
                <a:cs typeface="Montserrat"/>
                <a:sym typeface="Montserrat"/>
              </a:rPr>
              <a:t>Independence and authority over her life.</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22009"/>
              </a:lnSpc>
              <a:spcBef>
                <a:spcPts val="0"/>
              </a:spcBef>
              <a:spcAft>
                <a:spcPts val="0"/>
              </a:spcAft>
              <a:buClr>
                <a:srgbClr val="000000"/>
              </a:buClr>
              <a:buSzPts val="1700"/>
              <a:buFont typeface="Montserrat"/>
              <a:buChar char="●"/>
            </a:pPr>
            <a:r>
              <a:rPr b="0" i="0" lang="en" sz="1700" u="none" cap="none" strike="noStrike">
                <a:solidFill>
                  <a:srgbClr val="000000"/>
                </a:solidFill>
                <a:latin typeface="Montserrat"/>
                <a:ea typeface="Montserrat"/>
                <a:cs typeface="Montserrat"/>
                <a:sym typeface="Montserrat"/>
              </a:rPr>
              <a:t>Breaking societal stereotype. </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22009"/>
              </a:lnSpc>
              <a:spcBef>
                <a:spcPts val="0"/>
              </a:spcBef>
              <a:spcAft>
                <a:spcPts val="0"/>
              </a:spcAft>
              <a:buClr>
                <a:srgbClr val="000000"/>
              </a:buClr>
              <a:buSzPts val="1700"/>
              <a:buFont typeface="Montserrat"/>
              <a:buChar char="●"/>
            </a:pPr>
            <a:r>
              <a:rPr b="0" i="0" lang="en" sz="1700" u="none" cap="none" strike="noStrike">
                <a:solidFill>
                  <a:srgbClr val="000000"/>
                </a:solidFill>
                <a:latin typeface="Montserrat"/>
                <a:ea typeface="Montserrat"/>
                <a:cs typeface="Montserrat"/>
                <a:sym typeface="Montserrat"/>
              </a:rPr>
              <a:t>Impact on others</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22009"/>
              </a:lnSpc>
              <a:spcBef>
                <a:spcPts val="0"/>
              </a:spcBef>
              <a:spcAft>
                <a:spcPts val="0"/>
              </a:spcAft>
              <a:buClr>
                <a:srgbClr val="000000"/>
              </a:buClr>
              <a:buSzPts val="1700"/>
              <a:buFont typeface="Montserrat"/>
              <a:buChar char="●"/>
            </a:pPr>
            <a:r>
              <a:rPr b="0" i="0" lang="en" sz="1700" u="none" cap="none" strike="noStrike">
                <a:solidFill>
                  <a:srgbClr val="000000"/>
                </a:solidFill>
                <a:latin typeface="Montserrat"/>
                <a:ea typeface="Montserrat"/>
                <a:cs typeface="Montserrat"/>
                <a:sym typeface="Montserrat"/>
              </a:rPr>
              <a:t>Debraj’s feeling of contentment</a:t>
            </a:r>
            <a:endParaRPr b="0" i="0" sz="1700" u="none" cap="none" strike="noStrike">
              <a:solidFill>
                <a:srgbClr val="000000"/>
              </a:solidFill>
              <a:latin typeface="Montserrat"/>
              <a:ea typeface="Montserrat"/>
              <a:cs typeface="Montserrat"/>
              <a:sym typeface="Montserrat"/>
            </a:endParaRPr>
          </a:p>
          <a:p>
            <a:pPr indent="0" lvl="0" marL="457200" marR="0" rtl="0" algn="l">
              <a:lnSpc>
                <a:spcPct val="122009"/>
              </a:lnSpc>
              <a:spcBef>
                <a:spcPts val="1200"/>
              </a:spcBef>
              <a:spcAft>
                <a:spcPts val="0"/>
              </a:spcAft>
              <a:buClr>
                <a:schemeClr val="dk1"/>
              </a:buClr>
              <a:buSzPts val="1400"/>
              <a:buFont typeface="Montserrat"/>
              <a:buNone/>
            </a:pPr>
            <a:r>
              <a:rPr b="0" i="0" lang="en" sz="1700" u="none" cap="none" strike="noStrike">
                <a:solidFill>
                  <a:srgbClr val="000000"/>
                </a:solidFill>
                <a:latin typeface="Montserrat"/>
                <a:ea typeface="Montserrat"/>
                <a:cs typeface="Montserrat"/>
                <a:sym typeface="Montserrat"/>
              </a:rPr>
              <a:t> </a:t>
            </a:r>
            <a:endParaRPr b="0" i="0" sz="1700" u="none" cap="none" strike="noStrike">
              <a:solidFill>
                <a:srgbClr val="000000"/>
              </a:solidFill>
              <a:latin typeface="Montserrat"/>
              <a:ea typeface="Montserrat"/>
              <a:cs typeface="Montserrat"/>
              <a:sym typeface="Montserrat"/>
            </a:endParaRPr>
          </a:p>
          <a:p>
            <a:pPr indent="0" lvl="0" marL="457200" marR="0" rtl="0" algn="l">
              <a:lnSpc>
                <a:spcPct val="122009"/>
              </a:lnSpc>
              <a:spcBef>
                <a:spcPts val="1200"/>
              </a:spcBef>
              <a:spcAft>
                <a:spcPts val="0"/>
              </a:spcAft>
              <a:buClr>
                <a:schemeClr val="dk1"/>
              </a:buClr>
              <a:buSzPts val="1400"/>
              <a:buFont typeface="Montserrat"/>
              <a:buNone/>
            </a:pPr>
            <a:r>
              <a:rPr b="0" i="0" lang="en" sz="1700" u="none" cap="none" strike="noStrike">
                <a:solidFill>
                  <a:srgbClr val="000000"/>
                </a:solidFill>
                <a:latin typeface="Montserrat"/>
                <a:ea typeface="Montserrat"/>
                <a:cs typeface="Montserrat"/>
                <a:sym typeface="Montserrat"/>
              </a:rPr>
              <a:t> </a:t>
            </a:r>
            <a:endParaRPr b="0" i="0" sz="17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1200"/>
              </a:spcBef>
              <a:spcAft>
                <a:spcPts val="1200"/>
              </a:spcAft>
              <a:buClr>
                <a:schemeClr val="dk1"/>
              </a:buClr>
              <a:buSzPts val="1400"/>
              <a:buFont typeface="Montserrat"/>
              <a:buNone/>
            </a:pPr>
            <a:r>
              <a:t/>
            </a:r>
            <a:endParaRPr b="0" i="0" sz="17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22"/>
          <p:cNvSpPr txBox="1"/>
          <p:nvPr>
            <p:ph type="title"/>
          </p:nvPr>
        </p:nvSpPr>
        <p:spPr>
          <a:xfrm>
            <a:off x="995500" y="2188495"/>
            <a:ext cx="3343500" cy="9195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
              <a:t>Memory</a:t>
            </a:r>
            <a:endParaRPr/>
          </a:p>
        </p:txBody>
      </p:sp>
      <p:sp>
        <p:nvSpPr>
          <p:cNvPr id="1028" name="Google Shape;1028;p22"/>
          <p:cNvSpPr txBox="1"/>
          <p:nvPr>
            <p:ph idx="1" type="subTitle"/>
          </p:nvPr>
        </p:nvSpPr>
        <p:spPr>
          <a:xfrm>
            <a:off x="262925" y="3162425"/>
            <a:ext cx="4076100" cy="646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en"/>
              <a:t>      Memory in psychology refers to the cognitive process of encoding, storing, and retrieving information over time. “</a:t>
            </a:r>
            <a:endParaRPr/>
          </a:p>
          <a:p>
            <a:pPr indent="0" lvl="0" marL="0" rtl="0" algn="r">
              <a:lnSpc>
                <a:spcPct val="100000"/>
              </a:lnSpc>
              <a:spcBef>
                <a:spcPts val="0"/>
              </a:spcBef>
              <a:spcAft>
                <a:spcPts val="0"/>
              </a:spcAft>
              <a:buSzPts val="1800"/>
              <a:buNone/>
            </a:pPr>
            <a:r>
              <a:t/>
            </a:r>
            <a:endParaRPr/>
          </a:p>
          <a:p>
            <a:pPr indent="0" lvl="0" marL="0" rtl="0" algn="r">
              <a:lnSpc>
                <a:spcPct val="100000"/>
              </a:lnSpc>
              <a:spcBef>
                <a:spcPts val="0"/>
              </a:spcBef>
              <a:spcAft>
                <a:spcPts val="0"/>
              </a:spcAft>
              <a:buSzPts val="1800"/>
              <a:buNone/>
            </a:pPr>
            <a:r>
              <a:t/>
            </a:r>
            <a:endParaRPr/>
          </a:p>
        </p:txBody>
      </p:sp>
      <p:sp>
        <p:nvSpPr>
          <p:cNvPr id="1029" name="Google Shape;1029;p22"/>
          <p:cNvSpPr txBox="1"/>
          <p:nvPr>
            <p:ph idx="2" type="title"/>
          </p:nvPr>
        </p:nvSpPr>
        <p:spPr>
          <a:xfrm>
            <a:off x="2756425" y="1549650"/>
            <a:ext cx="1582500" cy="81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0"/>
              <a:buNone/>
            </a:pPr>
            <a:r>
              <a:rPr lang="en"/>
              <a:t>05</a:t>
            </a:r>
            <a:endParaRPr/>
          </a:p>
        </p:txBody>
      </p:sp>
      <p:sp>
        <p:nvSpPr>
          <p:cNvPr id="1030" name="Google Shape;1030;p22"/>
          <p:cNvSpPr/>
          <p:nvPr/>
        </p:nvSpPr>
        <p:spPr>
          <a:xfrm>
            <a:off x="4837225" y="539500"/>
            <a:ext cx="3584400" cy="4064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31" name="Google Shape;1031;p22"/>
          <p:cNvCxnSpPr/>
          <p:nvPr/>
        </p:nvCxnSpPr>
        <p:spPr>
          <a:xfrm>
            <a:off x="4830175" y="534975"/>
            <a:ext cx="0" cy="4790700"/>
          </a:xfrm>
          <a:prstGeom prst="straightConnector1">
            <a:avLst/>
          </a:prstGeom>
          <a:noFill/>
          <a:ln cap="flat" cmpd="sng" w="9525">
            <a:solidFill>
              <a:schemeClr val="dk1"/>
            </a:solidFill>
            <a:prstDash val="solid"/>
            <a:round/>
            <a:headEnd len="sm" w="sm" type="none"/>
            <a:tailEnd len="sm" w="sm" type="none"/>
          </a:ln>
        </p:spPr>
      </p:cxnSp>
      <p:cxnSp>
        <p:nvCxnSpPr>
          <p:cNvPr id="1032" name="Google Shape;1032;p22"/>
          <p:cNvCxnSpPr/>
          <p:nvPr/>
        </p:nvCxnSpPr>
        <p:spPr>
          <a:xfrm>
            <a:off x="8421625" y="534975"/>
            <a:ext cx="0" cy="4825200"/>
          </a:xfrm>
          <a:prstGeom prst="straightConnector1">
            <a:avLst/>
          </a:prstGeom>
          <a:noFill/>
          <a:ln cap="flat" cmpd="sng" w="9525">
            <a:solidFill>
              <a:schemeClr val="dk1"/>
            </a:solidFill>
            <a:prstDash val="solid"/>
            <a:round/>
            <a:headEnd len="sm" w="sm" type="none"/>
            <a:tailEnd len="sm" w="sm" type="none"/>
          </a:ln>
        </p:spPr>
      </p:cxnSp>
      <p:sp>
        <p:nvSpPr>
          <p:cNvPr id="1033" name="Google Shape;1033;p22"/>
          <p:cNvSpPr/>
          <p:nvPr/>
        </p:nvSpPr>
        <p:spPr>
          <a:xfrm>
            <a:off x="7703377" y="467677"/>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34" name="Google Shape;1034;p22"/>
          <p:cNvPicPr preferRelativeResize="0"/>
          <p:nvPr/>
        </p:nvPicPr>
        <p:blipFill rotWithShape="1">
          <a:blip r:embed="rId3">
            <a:alphaModFix/>
          </a:blip>
          <a:srcRect b="0" l="0" r="0" t="0"/>
          <a:stretch/>
        </p:blipFill>
        <p:spPr>
          <a:xfrm>
            <a:off x="5199600" y="1393175"/>
            <a:ext cx="2852600" cy="2775826"/>
          </a:xfrm>
          <a:prstGeom prst="rect">
            <a:avLst/>
          </a:prstGeom>
          <a:noFill/>
          <a:ln>
            <a:noFill/>
          </a:ln>
        </p:spPr>
      </p:pic>
      <p:sp>
        <p:nvSpPr>
          <p:cNvPr id="1035" name="Google Shape;1035;p22"/>
          <p:cNvSpPr/>
          <p:nvPr/>
        </p:nvSpPr>
        <p:spPr>
          <a:xfrm rot="10800000">
            <a:off x="4506320" y="3765714"/>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6" name="Google Shape;1036;p22"/>
          <p:cNvGrpSpPr/>
          <p:nvPr/>
        </p:nvGrpSpPr>
        <p:grpSpPr>
          <a:xfrm>
            <a:off x="2801302" y="4604188"/>
            <a:ext cx="1441459" cy="315279"/>
            <a:chOff x="4290125" y="2631325"/>
            <a:chExt cx="500750" cy="109525"/>
          </a:xfrm>
        </p:grpSpPr>
        <p:sp>
          <p:nvSpPr>
            <p:cNvPr id="1037" name="Google Shape;1037;p22"/>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2"/>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2"/>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23"/>
          <p:cNvSpPr/>
          <p:nvPr/>
        </p:nvSpPr>
        <p:spPr>
          <a:xfrm>
            <a:off x="619650" y="3364100"/>
            <a:ext cx="4197300" cy="1119000"/>
          </a:xfrm>
          <a:prstGeom prst="rect">
            <a:avLst/>
          </a:prstGeom>
          <a:solidFill>
            <a:srgbClr val="FDFFF3"/>
          </a:solidFill>
          <a:ln cap="flat" cmpd="sng" w="9525">
            <a:solidFill>
              <a:srgbClr val="FDFF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1045" name="Google Shape;1045;p23"/>
          <p:cNvPicPr preferRelativeResize="0"/>
          <p:nvPr/>
        </p:nvPicPr>
        <p:blipFill rotWithShape="1">
          <a:blip r:embed="rId3">
            <a:alphaModFix/>
          </a:blip>
          <a:srcRect b="0" l="0" r="0" t="0"/>
          <a:stretch/>
        </p:blipFill>
        <p:spPr>
          <a:xfrm>
            <a:off x="3106225" y="3364100"/>
            <a:ext cx="2130674" cy="2052725"/>
          </a:xfrm>
          <a:prstGeom prst="rect">
            <a:avLst/>
          </a:prstGeom>
          <a:noFill/>
          <a:ln>
            <a:noFill/>
          </a:ln>
        </p:spPr>
      </p:pic>
      <p:pic>
        <p:nvPicPr>
          <p:cNvPr id="1046" name="Google Shape;1046;p23"/>
          <p:cNvPicPr preferRelativeResize="0"/>
          <p:nvPr/>
        </p:nvPicPr>
        <p:blipFill rotWithShape="1">
          <a:blip r:embed="rId4">
            <a:alphaModFix/>
          </a:blip>
          <a:srcRect b="0" l="0" r="0" t="0"/>
          <a:stretch/>
        </p:blipFill>
        <p:spPr>
          <a:xfrm>
            <a:off x="-839521" y="1428986"/>
            <a:ext cx="1861800" cy="2778438"/>
          </a:xfrm>
          <a:prstGeom prst="rect">
            <a:avLst/>
          </a:prstGeom>
          <a:noFill/>
          <a:ln>
            <a:noFill/>
          </a:ln>
        </p:spPr>
      </p:pic>
      <p:sp>
        <p:nvSpPr>
          <p:cNvPr id="1047" name="Google Shape;1047;p23"/>
          <p:cNvSpPr txBox="1"/>
          <p:nvPr>
            <p:ph type="ctrTitle"/>
          </p:nvPr>
        </p:nvSpPr>
        <p:spPr>
          <a:xfrm>
            <a:off x="393500" y="816800"/>
            <a:ext cx="4241400" cy="8634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en" sz="3500"/>
              <a:t>Sensory Memory</a:t>
            </a:r>
            <a:endParaRPr sz="3500"/>
          </a:p>
        </p:txBody>
      </p:sp>
      <p:sp>
        <p:nvSpPr>
          <p:cNvPr id="1048" name="Google Shape;1048;p23"/>
          <p:cNvSpPr txBox="1"/>
          <p:nvPr>
            <p:ph idx="1" type="subTitle"/>
          </p:nvPr>
        </p:nvSpPr>
        <p:spPr>
          <a:xfrm>
            <a:off x="449000" y="2894575"/>
            <a:ext cx="4130400" cy="966300"/>
          </a:xfrm>
          <a:prstGeom prst="rect">
            <a:avLst/>
          </a:prstGeom>
          <a:noFill/>
          <a:ln>
            <a:noFill/>
          </a:ln>
        </p:spPr>
        <p:txBody>
          <a:bodyPr anchorCtr="0" anchor="t" bIns="91425" lIns="91425" spcFirstLastPara="1" rIns="91425" wrap="square" tIns="91425">
            <a:noAutofit/>
          </a:bodyPr>
          <a:lstStyle/>
          <a:p>
            <a:pPr indent="-361950" lvl="0" marL="457200" rtl="0" algn="l">
              <a:lnSpc>
                <a:spcPct val="100000"/>
              </a:lnSpc>
              <a:spcBef>
                <a:spcPts val="0"/>
              </a:spcBef>
              <a:spcAft>
                <a:spcPts val="0"/>
              </a:spcAft>
              <a:buSzPts val="2100"/>
              <a:buFont typeface="Montserrat Light"/>
              <a:buChar char="●"/>
            </a:pPr>
            <a:r>
              <a:rPr lang="en" sz="2100">
                <a:latin typeface="Montserrat Light"/>
                <a:ea typeface="Montserrat Light"/>
                <a:cs typeface="Montserrat Light"/>
                <a:sym typeface="Montserrat Light"/>
              </a:rPr>
              <a:t>Touch</a:t>
            </a:r>
            <a:endParaRPr sz="2100">
              <a:latin typeface="Montserrat Light"/>
              <a:ea typeface="Montserrat Light"/>
              <a:cs typeface="Montserrat Light"/>
              <a:sym typeface="Montserrat Light"/>
            </a:endParaRPr>
          </a:p>
          <a:p>
            <a:pPr indent="-361950" lvl="0" marL="457200" rtl="0" algn="l">
              <a:lnSpc>
                <a:spcPct val="100000"/>
              </a:lnSpc>
              <a:spcBef>
                <a:spcPts val="0"/>
              </a:spcBef>
              <a:spcAft>
                <a:spcPts val="0"/>
              </a:spcAft>
              <a:buSzPts val="2100"/>
              <a:buFont typeface="Montserrat Light"/>
              <a:buChar char="●"/>
            </a:pPr>
            <a:r>
              <a:rPr lang="en" sz="2100">
                <a:latin typeface="Montserrat Light"/>
                <a:ea typeface="Montserrat Light"/>
                <a:cs typeface="Montserrat Light"/>
                <a:sym typeface="Montserrat Light"/>
              </a:rPr>
              <a:t>Smell and Taste</a:t>
            </a:r>
            <a:endParaRPr sz="2100">
              <a:latin typeface="Montserrat Light"/>
              <a:ea typeface="Montserrat Light"/>
              <a:cs typeface="Montserrat Light"/>
              <a:sym typeface="Montserrat Light"/>
            </a:endParaRPr>
          </a:p>
          <a:p>
            <a:pPr indent="-361950" lvl="0" marL="457200" rtl="0" algn="l">
              <a:lnSpc>
                <a:spcPct val="100000"/>
              </a:lnSpc>
              <a:spcBef>
                <a:spcPts val="0"/>
              </a:spcBef>
              <a:spcAft>
                <a:spcPts val="0"/>
              </a:spcAft>
              <a:buSzPts val="2100"/>
              <a:buFont typeface="Montserrat Light"/>
              <a:buChar char="●"/>
            </a:pPr>
            <a:r>
              <a:rPr lang="en" sz="2100">
                <a:latin typeface="Montserrat Light"/>
                <a:ea typeface="Montserrat Light"/>
                <a:cs typeface="Montserrat Light"/>
                <a:sym typeface="Montserrat Light"/>
              </a:rPr>
              <a:t>Recognition through touch</a:t>
            </a:r>
            <a:endParaRPr sz="2100">
              <a:latin typeface="Montserrat Light"/>
              <a:ea typeface="Montserrat Light"/>
              <a:cs typeface="Montserrat Light"/>
              <a:sym typeface="Montserrat Light"/>
            </a:endParaRPr>
          </a:p>
          <a:p>
            <a:pPr indent="-361950" lvl="0" marL="457200" rtl="0" algn="l">
              <a:lnSpc>
                <a:spcPct val="100000"/>
              </a:lnSpc>
              <a:spcBef>
                <a:spcPts val="0"/>
              </a:spcBef>
              <a:spcAft>
                <a:spcPts val="0"/>
              </a:spcAft>
              <a:buSzPts val="2100"/>
              <a:buFont typeface="Montserrat Light"/>
              <a:buChar char="●"/>
            </a:pPr>
            <a:r>
              <a:rPr lang="en" sz="2100">
                <a:latin typeface="Montserrat Light"/>
                <a:ea typeface="Montserrat Light"/>
                <a:cs typeface="Montserrat Light"/>
                <a:sym typeface="Montserrat Light"/>
              </a:rPr>
              <a:t>Visual Impression through Touch</a:t>
            </a:r>
            <a:endParaRPr sz="2100">
              <a:latin typeface="Montserrat Light"/>
              <a:ea typeface="Montserrat Light"/>
              <a:cs typeface="Montserrat Light"/>
              <a:sym typeface="Montserrat Light"/>
            </a:endParaRPr>
          </a:p>
          <a:p>
            <a:pPr indent="0" lvl="0" marL="0" rtl="0" algn="l">
              <a:lnSpc>
                <a:spcPct val="100000"/>
              </a:lnSpc>
              <a:spcBef>
                <a:spcPts val="0"/>
              </a:spcBef>
              <a:spcAft>
                <a:spcPts val="0"/>
              </a:spcAft>
              <a:buSzPts val="1400"/>
              <a:buNone/>
            </a:pPr>
            <a:r>
              <a:t/>
            </a:r>
            <a:endParaRPr sz="2100">
              <a:latin typeface="Montserrat Light"/>
              <a:ea typeface="Montserrat Light"/>
              <a:cs typeface="Montserrat Light"/>
              <a:sym typeface="Montserrat Light"/>
            </a:endParaRPr>
          </a:p>
        </p:txBody>
      </p:sp>
      <p:sp>
        <p:nvSpPr>
          <p:cNvPr id="1049" name="Google Shape;1049;p23"/>
          <p:cNvSpPr/>
          <p:nvPr/>
        </p:nvSpPr>
        <p:spPr>
          <a:xfrm>
            <a:off x="4930525" y="539500"/>
            <a:ext cx="3491100" cy="4064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50" name="Google Shape;1050;p23"/>
          <p:cNvCxnSpPr/>
          <p:nvPr/>
        </p:nvCxnSpPr>
        <p:spPr>
          <a:xfrm>
            <a:off x="4930525" y="534975"/>
            <a:ext cx="0" cy="4790700"/>
          </a:xfrm>
          <a:prstGeom prst="straightConnector1">
            <a:avLst/>
          </a:prstGeom>
          <a:noFill/>
          <a:ln cap="flat" cmpd="sng" w="9525">
            <a:solidFill>
              <a:schemeClr val="dk1"/>
            </a:solidFill>
            <a:prstDash val="solid"/>
            <a:round/>
            <a:headEnd len="sm" w="sm" type="none"/>
            <a:tailEnd len="sm" w="sm" type="none"/>
          </a:ln>
        </p:spPr>
      </p:cxnSp>
      <p:cxnSp>
        <p:nvCxnSpPr>
          <p:cNvPr id="1051" name="Google Shape;1051;p23"/>
          <p:cNvCxnSpPr/>
          <p:nvPr/>
        </p:nvCxnSpPr>
        <p:spPr>
          <a:xfrm>
            <a:off x="4937250" y="4604000"/>
            <a:ext cx="3491100" cy="0"/>
          </a:xfrm>
          <a:prstGeom prst="straightConnector1">
            <a:avLst/>
          </a:prstGeom>
          <a:noFill/>
          <a:ln cap="flat" cmpd="sng" w="9525">
            <a:solidFill>
              <a:schemeClr val="dk1"/>
            </a:solidFill>
            <a:prstDash val="solid"/>
            <a:round/>
            <a:headEnd len="sm" w="sm" type="none"/>
            <a:tailEnd len="sm" w="sm" type="none"/>
          </a:ln>
        </p:spPr>
      </p:cxnSp>
      <p:cxnSp>
        <p:nvCxnSpPr>
          <p:cNvPr id="1052" name="Google Shape;1052;p23"/>
          <p:cNvCxnSpPr/>
          <p:nvPr/>
        </p:nvCxnSpPr>
        <p:spPr>
          <a:xfrm>
            <a:off x="8421625" y="534975"/>
            <a:ext cx="0" cy="4790700"/>
          </a:xfrm>
          <a:prstGeom prst="straightConnector1">
            <a:avLst/>
          </a:prstGeom>
          <a:noFill/>
          <a:ln cap="flat" cmpd="sng" w="9525">
            <a:solidFill>
              <a:schemeClr val="dk1"/>
            </a:solidFill>
            <a:prstDash val="solid"/>
            <a:round/>
            <a:headEnd len="sm" w="sm" type="none"/>
            <a:tailEnd len="sm" w="sm" type="none"/>
          </a:ln>
        </p:spPr>
      </p:cxnSp>
      <p:grpSp>
        <p:nvGrpSpPr>
          <p:cNvPr id="1053" name="Google Shape;1053;p23"/>
          <p:cNvGrpSpPr/>
          <p:nvPr/>
        </p:nvGrpSpPr>
        <p:grpSpPr>
          <a:xfrm>
            <a:off x="7374849" y="3860864"/>
            <a:ext cx="2560434" cy="561594"/>
            <a:chOff x="2871050" y="2458250"/>
            <a:chExt cx="1107550" cy="242925"/>
          </a:xfrm>
        </p:grpSpPr>
        <p:sp>
          <p:nvSpPr>
            <p:cNvPr id="1054" name="Google Shape;1054;p23"/>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23"/>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23"/>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7" name="Google Shape;1057;p23"/>
          <p:cNvSpPr/>
          <p:nvPr/>
        </p:nvSpPr>
        <p:spPr>
          <a:xfrm>
            <a:off x="5287085" y="2406004"/>
            <a:ext cx="1365811" cy="1801430"/>
          </a:xfrm>
          <a:custGeom>
            <a:rect b="b" l="l" r="r" t="t"/>
            <a:pathLst>
              <a:path extrusionOk="0" h="3602860" w="2731623">
                <a:moveTo>
                  <a:pt x="0" y="0"/>
                </a:moveTo>
                <a:lnTo>
                  <a:pt x="2731623" y="0"/>
                </a:lnTo>
                <a:lnTo>
                  <a:pt x="2731623" y="3602861"/>
                </a:lnTo>
                <a:lnTo>
                  <a:pt x="0" y="3602861"/>
                </a:lnTo>
                <a:lnTo>
                  <a:pt x="0" y="0"/>
                </a:lnTo>
                <a:close/>
              </a:path>
            </a:pathLst>
          </a:custGeom>
          <a:blipFill rotWithShape="1">
            <a:blip r:embed="rId5">
              <a:alphaModFix/>
            </a:blip>
            <a:stretch>
              <a:fillRect b="0" l="0" r="0" t="0"/>
            </a:stretch>
          </a:blipFill>
          <a:ln>
            <a:noFill/>
          </a:ln>
        </p:spPr>
      </p:sp>
      <p:sp>
        <p:nvSpPr>
          <p:cNvPr id="1058" name="Google Shape;1058;p23"/>
          <p:cNvSpPr/>
          <p:nvPr/>
        </p:nvSpPr>
        <p:spPr>
          <a:xfrm>
            <a:off x="6244473" y="1900770"/>
            <a:ext cx="1611939" cy="670970"/>
          </a:xfrm>
          <a:custGeom>
            <a:rect b="b" l="l" r="r" t="t"/>
            <a:pathLst>
              <a:path extrusionOk="0" h="1341939" w="3223879">
                <a:moveTo>
                  <a:pt x="0" y="0"/>
                </a:moveTo>
                <a:lnTo>
                  <a:pt x="3223878" y="0"/>
                </a:lnTo>
                <a:lnTo>
                  <a:pt x="3223878" y="1341939"/>
                </a:lnTo>
                <a:lnTo>
                  <a:pt x="0" y="1341939"/>
                </a:lnTo>
                <a:lnTo>
                  <a:pt x="0" y="0"/>
                </a:lnTo>
                <a:close/>
              </a:path>
            </a:pathLst>
          </a:custGeom>
          <a:blipFill rotWithShape="1">
            <a:blip r:embed="rId6">
              <a:alphaModFix/>
            </a:blip>
            <a:stretch>
              <a:fillRect b="0" l="0" r="0" t="0"/>
            </a:stretch>
          </a:blipFill>
          <a:ln>
            <a:noFill/>
          </a:ln>
        </p:spPr>
      </p:sp>
      <p:sp>
        <p:nvSpPr>
          <p:cNvPr id="1059" name="Google Shape;1059;p23"/>
          <p:cNvSpPr txBox="1"/>
          <p:nvPr/>
        </p:nvSpPr>
        <p:spPr>
          <a:xfrm>
            <a:off x="6314075" y="1985710"/>
            <a:ext cx="1301700" cy="375900"/>
          </a:xfrm>
          <a:prstGeom prst="rect">
            <a:avLst/>
          </a:prstGeom>
          <a:noFill/>
          <a:ln>
            <a:noFill/>
          </a:ln>
        </p:spPr>
        <p:txBody>
          <a:bodyPr anchorCtr="0" anchor="t" bIns="0" lIns="0" spcFirstLastPara="1" rIns="0" wrap="square" tIns="0">
            <a:spAutoFit/>
          </a:bodyPr>
          <a:lstStyle/>
          <a:p>
            <a:pPr indent="0" lvl="0" marL="0" marR="0" rtl="0" algn="ctr">
              <a:lnSpc>
                <a:spcPct val="122029"/>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Sensory--&gt;Senses are they similar </a:t>
            </a:r>
            <a:endParaRPr b="0" i="0" sz="700" u="none" cap="none" strike="noStrike">
              <a:solidFill>
                <a:srgbClr val="000000"/>
              </a:solidFill>
              <a:latin typeface="Arial"/>
              <a:ea typeface="Arial"/>
              <a:cs typeface="Arial"/>
              <a:sym typeface="Arial"/>
            </a:endParaRPr>
          </a:p>
        </p:txBody>
      </p:sp>
      <p:sp>
        <p:nvSpPr>
          <p:cNvPr id="1060" name="Google Shape;1060;p23"/>
          <p:cNvSpPr txBox="1"/>
          <p:nvPr>
            <p:ph idx="4294967295" type="subTitle"/>
          </p:nvPr>
        </p:nvSpPr>
        <p:spPr>
          <a:xfrm>
            <a:off x="393500" y="1583813"/>
            <a:ext cx="4076100" cy="64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Montserrat"/>
              <a:buNone/>
            </a:pPr>
            <a:r>
              <a:t/>
            </a:r>
            <a:endParaRPr/>
          </a:p>
          <a:p>
            <a:pPr indent="0" lvl="0" marL="0" marR="0" rtl="0" algn="l">
              <a:lnSpc>
                <a:spcPct val="100000"/>
              </a:lnSpc>
              <a:spcBef>
                <a:spcPts val="0"/>
              </a:spcBef>
              <a:spcAft>
                <a:spcPts val="0"/>
              </a:spcAft>
              <a:buClr>
                <a:schemeClr val="dk1"/>
              </a:buClr>
              <a:buSzPts val="1400"/>
              <a:buFont typeface="Montserrat"/>
              <a:buNone/>
            </a:pPr>
            <a:r>
              <a:rPr b="0" i="0" lang="en" sz="1400" u="none" cap="none" strike="noStrike">
                <a:solidFill>
                  <a:schemeClr val="dk1"/>
                </a:solidFill>
                <a:latin typeface="Montserrat"/>
                <a:ea typeface="Montserrat"/>
                <a:cs typeface="Montserrat"/>
                <a:sym typeface="Montserrat"/>
              </a:rPr>
              <a:t>Michelle bec</a:t>
            </a:r>
            <a:r>
              <a:rPr lang="en"/>
              <a:t>a</a:t>
            </a:r>
            <a:r>
              <a:rPr b="0" i="0" lang="en" sz="1400" u="none" cap="none" strike="noStrike">
                <a:solidFill>
                  <a:schemeClr val="dk1"/>
                </a:solidFill>
                <a:latin typeface="Montserrat"/>
                <a:ea typeface="Montserrat"/>
                <a:cs typeface="Montserrat"/>
                <a:sym typeface="Montserrat"/>
              </a:rPr>
              <a:t>me blind and deaf at the age of two. She lives in a world of darkness and silence, unable to perceive or remember any sensory stimuli.</a:t>
            </a:r>
            <a:endParaRPr b="0" i="0" sz="1400" u="none" cap="none" strike="noStrike">
              <a:solidFill>
                <a:schemeClr val="dk1"/>
              </a:solidFill>
              <a:latin typeface="Montserrat"/>
              <a:ea typeface="Montserrat"/>
              <a:cs typeface="Montserrat"/>
              <a:sym typeface="Montserrat"/>
            </a:endParaRPr>
          </a:p>
        </p:txBody>
      </p:sp>
      <p:sp>
        <p:nvSpPr>
          <p:cNvPr id="1061" name="Google Shape;1061;p23"/>
          <p:cNvSpPr/>
          <p:nvPr/>
        </p:nvSpPr>
        <p:spPr>
          <a:xfrm>
            <a:off x="7013102" y="608751"/>
            <a:ext cx="712020" cy="966117"/>
          </a:xfrm>
          <a:custGeom>
            <a:rect b="b" l="l" r="r" t="t"/>
            <a:pathLst>
              <a:path extrusionOk="0" h="1709942" w="1078818">
                <a:moveTo>
                  <a:pt x="0" y="0"/>
                </a:moveTo>
                <a:lnTo>
                  <a:pt x="1078817" y="0"/>
                </a:lnTo>
                <a:lnTo>
                  <a:pt x="1078817" y="1709942"/>
                </a:lnTo>
                <a:lnTo>
                  <a:pt x="0" y="1709942"/>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cxnSp>
        <p:nvCxnSpPr>
          <p:cNvPr id="1066" name="Google Shape;1066;p24"/>
          <p:cNvCxnSpPr/>
          <p:nvPr/>
        </p:nvCxnSpPr>
        <p:spPr>
          <a:xfrm>
            <a:off x="3602700" y="523875"/>
            <a:ext cx="0" cy="4692600"/>
          </a:xfrm>
          <a:prstGeom prst="straightConnector1">
            <a:avLst/>
          </a:prstGeom>
          <a:noFill/>
          <a:ln cap="flat" cmpd="sng" w="9525">
            <a:solidFill>
              <a:schemeClr val="dk1"/>
            </a:solidFill>
            <a:prstDash val="solid"/>
            <a:round/>
            <a:headEnd len="sm" w="sm" type="none"/>
            <a:tailEnd len="sm" w="sm" type="none"/>
          </a:ln>
        </p:spPr>
      </p:cxnSp>
      <p:pic>
        <p:nvPicPr>
          <p:cNvPr id="1067" name="Google Shape;1067;p24"/>
          <p:cNvPicPr preferRelativeResize="0"/>
          <p:nvPr/>
        </p:nvPicPr>
        <p:blipFill rotWithShape="1">
          <a:blip r:embed="rId3">
            <a:alphaModFix/>
          </a:blip>
          <a:srcRect b="0" l="0" r="0" t="0"/>
          <a:stretch/>
        </p:blipFill>
        <p:spPr>
          <a:xfrm>
            <a:off x="2690401" y="2571750"/>
            <a:ext cx="3321551" cy="3211424"/>
          </a:xfrm>
          <a:prstGeom prst="rect">
            <a:avLst/>
          </a:prstGeom>
          <a:noFill/>
          <a:ln>
            <a:noFill/>
          </a:ln>
        </p:spPr>
      </p:pic>
      <p:sp>
        <p:nvSpPr>
          <p:cNvPr id="1068" name="Google Shape;1068;p24"/>
          <p:cNvSpPr txBox="1"/>
          <p:nvPr>
            <p:ph type="ctrTitle"/>
          </p:nvPr>
        </p:nvSpPr>
        <p:spPr>
          <a:xfrm>
            <a:off x="3886925" y="914850"/>
            <a:ext cx="4241400" cy="8634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5200"/>
              <a:buNone/>
            </a:pPr>
            <a:r>
              <a:rPr lang="en" sz="3500"/>
              <a:t>Short Term Memory</a:t>
            </a:r>
            <a:endParaRPr sz="3500"/>
          </a:p>
        </p:txBody>
      </p:sp>
      <p:sp>
        <p:nvSpPr>
          <p:cNvPr id="1069" name="Google Shape;1069;p24"/>
          <p:cNvSpPr txBox="1"/>
          <p:nvPr>
            <p:ph idx="4294967295" type="subTitle"/>
          </p:nvPr>
        </p:nvSpPr>
        <p:spPr>
          <a:xfrm>
            <a:off x="3815375" y="1521575"/>
            <a:ext cx="4783500" cy="9663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1400"/>
              <a:buFont typeface="Montserrat"/>
              <a:buNone/>
            </a:pPr>
            <a:r>
              <a:t/>
            </a:r>
            <a:endParaRPr b="0" i="0" sz="1700" u="none" cap="none" strike="noStrike">
              <a:solidFill>
                <a:schemeClr val="dk1"/>
              </a:solidFill>
              <a:latin typeface="Montserrat"/>
              <a:ea typeface="Montserrat"/>
              <a:cs typeface="Montserrat"/>
              <a:sym typeface="Montserrat"/>
            </a:endParaRPr>
          </a:p>
          <a:p>
            <a:pPr indent="-336550" lvl="0" marL="457200" marR="0" rtl="0" algn="l">
              <a:lnSpc>
                <a:spcPct val="122009"/>
              </a:lnSpc>
              <a:spcBef>
                <a:spcPts val="1200"/>
              </a:spcBef>
              <a:spcAft>
                <a:spcPts val="0"/>
              </a:spcAft>
              <a:buClr>
                <a:srgbClr val="000000"/>
              </a:buClr>
              <a:buSzPts val="1700"/>
              <a:buFont typeface="Montserrat"/>
              <a:buChar char="●"/>
            </a:pPr>
            <a:r>
              <a:rPr b="0" i="0" lang="en" sz="1700" u="none" cap="none" strike="noStrike">
                <a:solidFill>
                  <a:srgbClr val="000000"/>
                </a:solidFill>
                <a:latin typeface="Montserrat"/>
                <a:ea typeface="Montserrat"/>
                <a:cs typeface="Montserrat"/>
                <a:sym typeface="Montserrat"/>
              </a:rPr>
              <a:t>Michelle does not have the opportunity to develop a proper short term memory</a:t>
            </a:r>
            <a:r>
              <a:rPr lang="en" sz="1700">
                <a:solidFill>
                  <a:srgbClr val="000000"/>
                </a:solidFill>
              </a:rPr>
              <a:t> initially.</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22009"/>
              </a:lnSpc>
              <a:spcBef>
                <a:spcPts val="0"/>
              </a:spcBef>
              <a:spcAft>
                <a:spcPts val="0"/>
              </a:spcAft>
              <a:buClr>
                <a:srgbClr val="000000"/>
              </a:buClr>
              <a:buSzPts val="1700"/>
              <a:buFont typeface="Montserrat"/>
              <a:buChar char="●"/>
            </a:pPr>
            <a:r>
              <a:rPr b="0" i="0" lang="en" sz="1700" u="none" cap="none" strike="noStrike">
                <a:solidFill>
                  <a:srgbClr val="000000"/>
                </a:solidFill>
                <a:latin typeface="Montserrat"/>
                <a:ea typeface="Montserrat"/>
                <a:cs typeface="Montserrat"/>
                <a:sym typeface="Montserrat"/>
              </a:rPr>
              <a:t>No concept of language or communication.</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22009"/>
              </a:lnSpc>
              <a:spcBef>
                <a:spcPts val="0"/>
              </a:spcBef>
              <a:spcAft>
                <a:spcPts val="0"/>
              </a:spcAft>
              <a:buClr>
                <a:srgbClr val="000000"/>
              </a:buClr>
              <a:buSzPts val="1700"/>
              <a:buFont typeface="Montserrat"/>
              <a:buChar char="●"/>
            </a:pPr>
            <a:r>
              <a:rPr b="0" i="0" lang="en" sz="1700" u="none" cap="none" strike="noStrike">
                <a:solidFill>
                  <a:srgbClr val="000000"/>
                </a:solidFill>
                <a:latin typeface="Montserrat"/>
                <a:ea typeface="Montserrat"/>
                <a:cs typeface="Montserrat"/>
                <a:sym typeface="Montserrat"/>
              </a:rPr>
              <a:t> Debraj slowly and steadily makes her learn and memorize words and meanings using repetition and rehearsal.</a:t>
            </a:r>
            <a:endParaRPr b="0" i="0" sz="1700" u="none" cap="none" strike="noStrike">
              <a:solidFill>
                <a:srgbClr val="000000"/>
              </a:solidFill>
              <a:latin typeface="Montserrat"/>
              <a:ea typeface="Montserrat"/>
              <a:cs typeface="Montserrat"/>
              <a:sym typeface="Montserrat"/>
            </a:endParaRPr>
          </a:p>
          <a:p>
            <a:pPr indent="0" lvl="0" marL="457200" marR="0" rtl="0" algn="l">
              <a:lnSpc>
                <a:spcPct val="122009"/>
              </a:lnSpc>
              <a:spcBef>
                <a:spcPts val="1200"/>
              </a:spcBef>
              <a:spcAft>
                <a:spcPts val="0"/>
              </a:spcAft>
              <a:buClr>
                <a:schemeClr val="dk1"/>
              </a:buClr>
              <a:buSzPts val="1400"/>
              <a:buFont typeface="Montserrat"/>
              <a:buNone/>
            </a:pPr>
            <a:r>
              <a:rPr b="0" i="0" lang="en" sz="1700" u="none" cap="none" strike="noStrike">
                <a:solidFill>
                  <a:srgbClr val="000000"/>
                </a:solidFill>
                <a:latin typeface="Montserrat"/>
                <a:ea typeface="Montserrat"/>
                <a:cs typeface="Montserrat"/>
                <a:sym typeface="Montserrat"/>
              </a:rPr>
              <a:t> </a:t>
            </a:r>
            <a:endParaRPr b="0" i="0" sz="1700" u="none" cap="none" strike="noStrike">
              <a:solidFill>
                <a:srgbClr val="000000"/>
              </a:solidFill>
              <a:latin typeface="Montserrat"/>
              <a:ea typeface="Montserrat"/>
              <a:cs typeface="Montserrat"/>
              <a:sym typeface="Montserrat"/>
            </a:endParaRPr>
          </a:p>
          <a:p>
            <a:pPr indent="0" lvl="0" marL="457200" marR="0" rtl="0" algn="l">
              <a:lnSpc>
                <a:spcPct val="122009"/>
              </a:lnSpc>
              <a:spcBef>
                <a:spcPts val="1200"/>
              </a:spcBef>
              <a:spcAft>
                <a:spcPts val="0"/>
              </a:spcAft>
              <a:buClr>
                <a:schemeClr val="dk1"/>
              </a:buClr>
              <a:buSzPts val="1400"/>
              <a:buFont typeface="Montserrat"/>
              <a:buNone/>
            </a:pPr>
            <a:r>
              <a:rPr b="0" i="0" lang="en" sz="1700" u="none" cap="none" strike="noStrike">
                <a:solidFill>
                  <a:srgbClr val="000000"/>
                </a:solidFill>
                <a:latin typeface="Montserrat"/>
                <a:ea typeface="Montserrat"/>
                <a:cs typeface="Montserrat"/>
                <a:sym typeface="Montserrat"/>
              </a:rPr>
              <a:t> </a:t>
            </a:r>
            <a:endParaRPr b="0" i="0" sz="17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1200"/>
              </a:spcBef>
              <a:spcAft>
                <a:spcPts val="1200"/>
              </a:spcAft>
              <a:buClr>
                <a:schemeClr val="dk1"/>
              </a:buClr>
              <a:buSzPts val="1400"/>
              <a:buFont typeface="Montserrat"/>
              <a:buNone/>
            </a:pPr>
            <a:r>
              <a:t/>
            </a:r>
            <a:endParaRPr b="0" i="0" sz="1700" u="none" cap="none" strike="noStrike">
              <a:solidFill>
                <a:schemeClr val="dk1"/>
              </a:solidFill>
              <a:latin typeface="Montserrat"/>
              <a:ea typeface="Montserrat"/>
              <a:cs typeface="Montserrat"/>
              <a:sym typeface="Montserrat"/>
            </a:endParaRPr>
          </a:p>
        </p:txBody>
      </p:sp>
      <p:sp>
        <p:nvSpPr>
          <p:cNvPr id="1070" name="Google Shape;1070;p24"/>
          <p:cNvSpPr/>
          <p:nvPr/>
        </p:nvSpPr>
        <p:spPr>
          <a:xfrm>
            <a:off x="-2674" y="539500"/>
            <a:ext cx="3605400" cy="4064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71" name="Google Shape;1071;p24"/>
          <p:cNvPicPr preferRelativeResize="0"/>
          <p:nvPr/>
        </p:nvPicPr>
        <p:blipFill rotWithShape="1">
          <a:blip r:embed="rId4">
            <a:alphaModFix/>
          </a:blip>
          <a:srcRect b="0" l="0" r="0" t="0"/>
          <a:stretch/>
        </p:blipFill>
        <p:spPr>
          <a:xfrm>
            <a:off x="-2550" y="539488"/>
            <a:ext cx="3605249" cy="1946560"/>
          </a:xfrm>
          <a:prstGeom prst="rect">
            <a:avLst/>
          </a:prstGeom>
          <a:noFill/>
          <a:ln>
            <a:noFill/>
          </a:ln>
        </p:spPr>
      </p:pic>
      <p:pic>
        <p:nvPicPr>
          <p:cNvPr id="1072" name="Google Shape;1072;p24"/>
          <p:cNvPicPr preferRelativeResize="0"/>
          <p:nvPr/>
        </p:nvPicPr>
        <p:blipFill rotWithShape="1">
          <a:blip r:embed="rId5">
            <a:alphaModFix/>
          </a:blip>
          <a:srcRect b="0" l="0" r="0" t="0"/>
          <a:stretch/>
        </p:blipFill>
        <p:spPr>
          <a:xfrm>
            <a:off x="-2625" y="2571750"/>
            <a:ext cx="3605400" cy="2032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25"/>
          <p:cNvSpPr/>
          <p:nvPr/>
        </p:nvSpPr>
        <p:spPr>
          <a:xfrm>
            <a:off x="310975" y="551900"/>
            <a:ext cx="994500" cy="4591500"/>
          </a:xfrm>
          <a:prstGeom prst="rect">
            <a:avLst/>
          </a:prstGeom>
          <a:solidFill>
            <a:srgbClr val="FDFFF3"/>
          </a:solidFill>
          <a:ln cap="flat" cmpd="sng" w="9525">
            <a:solidFill>
              <a:srgbClr val="FDFF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078" name="Google Shape;1078;p25"/>
          <p:cNvSpPr/>
          <p:nvPr/>
        </p:nvSpPr>
        <p:spPr>
          <a:xfrm>
            <a:off x="2803975" y="1392325"/>
            <a:ext cx="2493000" cy="3751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5"/>
          <p:cNvSpPr/>
          <p:nvPr/>
        </p:nvSpPr>
        <p:spPr>
          <a:xfrm>
            <a:off x="310975" y="1392325"/>
            <a:ext cx="2493000" cy="3751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5"/>
          <p:cNvSpPr/>
          <p:nvPr/>
        </p:nvSpPr>
        <p:spPr>
          <a:xfrm>
            <a:off x="5296975" y="1392325"/>
            <a:ext cx="2886000" cy="3751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5"/>
          <p:cNvSpPr/>
          <p:nvPr/>
        </p:nvSpPr>
        <p:spPr>
          <a:xfrm>
            <a:off x="2912118" y="1455404"/>
            <a:ext cx="2276705" cy="1335475"/>
          </a:xfrm>
          <a:custGeom>
            <a:rect b="b" l="l" r="r" t="t"/>
            <a:pathLst>
              <a:path extrusionOk="0" h="2670950" w="4553411">
                <a:moveTo>
                  <a:pt x="0" y="0"/>
                </a:moveTo>
                <a:lnTo>
                  <a:pt x="4553410" y="0"/>
                </a:lnTo>
                <a:lnTo>
                  <a:pt x="4553410" y="2670950"/>
                </a:lnTo>
                <a:lnTo>
                  <a:pt x="0" y="2670950"/>
                </a:lnTo>
                <a:lnTo>
                  <a:pt x="0" y="0"/>
                </a:lnTo>
                <a:close/>
              </a:path>
            </a:pathLst>
          </a:custGeom>
          <a:blipFill rotWithShape="1">
            <a:blip r:embed="rId3">
              <a:alphaModFix/>
            </a:blip>
            <a:stretch>
              <a:fillRect b="0" l="-37324" r="0" t="0"/>
            </a:stretch>
          </a:blipFill>
          <a:ln>
            <a:noFill/>
          </a:ln>
        </p:spPr>
      </p:sp>
      <p:sp>
        <p:nvSpPr>
          <p:cNvPr id="1082" name="Google Shape;1082;p25"/>
          <p:cNvSpPr/>
          <p:nvPr/>
        </p:nvSpPr>
        <p:spPr>
          <a:xfrm>
            <a:off x="5609785" y="1465816"/>
            <a:ext cx="2276706" cy="1335475"/>
          </a:xfrm>
          <a:custGeom>
            <a:rect b="b" l="l" r="r" t="t"/>
            <a:pathLst>
              <a:path extrusionOk="0" h="2670950" w="4553411">
                <a:moveTo>
                  <a:pt x="0" y="0"/>
                </a:moveTo>
                <a:lnTo>
                  <a:pt x="4553411" y="0"/>
                </a:lnTo>
                <a:lnTo>
                  <a:pt x="4553411" y="2670950"/>
                </a:lnTo>
                <a:lnTo>
                  <a:pt x="0" y="2670950"/>
                </a:lnTo>
                <a:lnTo>
                  <a:pt x="0" y="0"/>
                </a:lnTo>
                <a:close/>
              </a:path>
            </a:pathLst>
          </a:custGeom>
          <a:blipFill rotWithShape="1">
            <a:blip r:embed="rId4">
              <a:alphaModFix/>
            </a:blip>
            <a:stretch>
              <a:fillRect b="0" l="-31904" r="-33463" t="-16298"/>
            </a:stretch>
          </a:blipFill>
          <a:ln>
            <a:noFill/>
          </a:ln>
        </p:spPr>
      </p:sp>
      <p:grpSp>
        <p:nvGrpSpPr>
          <p:cNvPr id="1083" name="Google Shape;1083;p25"/>
          <p:cNvGrpSpPr/>
          <p:nvPr/>
        </p:nvGrpSpPr>
        <p:grpSpPr>
          <a:xfrm>
            <a:off x="519325" y="1571925"/>
            <a:ext cx="2076301" cy="360535"/>
            <a:chOff x="0" y="-19050"/>
            <a:chExt cx="921408" cy="159996"/>
          </a:xfrm>
        </p:grpSpPr>
        <p:sp>
          <p:nvSpPr>
            <p:cNvPr id="1084" name="Google Shape;1084;p25"/>
            <p:cNvSpPr/>
            <p:nvPr/>
          </p:nvSpPr>
          <p:spPr>
            <a:xfrm>
              <a:off x="0" y="0"/>
              <a:ext cx="921408" cy="140946"/>
            </a:xfrm>
            <a:custGeom>
              <a:rect b="b" l="l" r="r" t="t"/>
              <a:pathLst>
                <a:path extrusionOk="0" h="140946" w="921408">
                  <a:moveTo>
                    <a:pt x="0" y="0"/>
                  </a:moveTo>
                  <a:lnTo>
                    <a:pt x="921408" y="0"/>
                  </a:lnTo>
                  <a:lnTo>
                    <a:pt x="921408" y="140946"/>
                  </a:lnTo>
                  <a:lnTo>
                    <a:pt x="0" y="140946"/>
                  </a:lnTo>
                  <a:close/>
                </a:path>
              </a:pathLst>
            </a:custGeom>
            <a:solidFill>
              <a:srgbClr val="1A1A1A"/>
            </a:solidFill>
            <a:ln>
              <a:noFill/>
            </a:ln>
          </p:spPr>
        </p:sp>
        <p:sp>
          <p:nvSpPr>
            <p:cNvPr id="1085" name="Google Shape;1085;p25"/>
            <p:cNvSpPr txBox="1"/>
            <p:nvPr/>
          </p:nvSpPr>
          <p:spPr>
            <a:xfrm>
              <a:off x="0" y="-19050"/>
              <a:ext cx="921300" cy="159900"/>
            </a:xfrm>
            <a:prstGeom prst="rect">
              <a:avLst/>
            </a:prstGeom>
            <a:noFill/>
            <a:ln>
              <a:noFill/>
            </a:ln>
          </p:spPr>
          <p:txBody>
            <a:bodyPr anchorCtr="0" anchor="ctr" bIns="25400" lIns="25400" spcFirstLastPara="1" rIns="25400" wrap="square" tIns="25400">
              <a:noAutofit/>
            </a:bodyPr>
            <a:lstStyle/>
            <a:p>
              <a:pPr indent="0" lvl="0" marL="0" marR="0" rtl="0" algn="ctr">
                <a:lnSpc>
                  <a:spcPct val="130013"/>
                </a:lnSpc>
                <a:spcBef>
                  <a:spcPts val="0"/>
                </a:spcBef>
                <a:spcAft>
                  <a:spcPts val="0"/>
                </a:spcAft>
                <a:buClr>
                  <a:srgbClr val="000000"/>
                </a:buClr>
                <a:buSzPts val="1100"/>
                <a:buFont typeface="Arial"/>
                <a:buNone/>
              </a:pPr>
              <a:r>
                <a:rPr b="1" i="0" lang="en" sz="1100" u="none" cap="none" strike="noStrike">
                  <a:solidFill>
                    <a:srgbClr val="FFFFFF"/>
                  </a:solidFill>
                  <a:latin typeface="Montserrat"/>
                  <a:ea typeface="Montserrat"/>
                  <a:cs typeface="Montserrat"/>
                  <a:sym typeface="Montserrat"/>
                </a:rPr>
                <a:t>Debraj’s Case</a:t>
              </a:r>
              <a:endParaRPr b="0" i="0" sz="700" u="none" cap="none" strike="noStrike">
                <a:solidFill>
                  <a:srgbClr val="000000"/>
                </a:solidFill>
                <a:latin typeface="Arial"/>
                <a:ea typeface="Arial"/>
                <a:cs typeface="Arial"/>
                <a:sym typeface="Arial"/>
              </a:endParaRPr>
            </a:p>
          </p:txBody>
        </p:sp>
      </p:grpSp>
      <p:sp>
        <p:nvSpPr>
          <p:cNvPr id="1086" name="Google Shape;1086;p25"/>
          <p:cNvSpPr txBox="1"/>
          <p:nvPr/>
        </p:nvSpPr>
        <p:spPr>
          <a:xfrm>
            <a:off x="510375" y="2085639"/>
            <a:ext cx="2076300" cy="23274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1400"/>
              <a:buFont typeface="Arial"/>
              <a:buNone/>
            </a:pPr>
            <a:r>
              <a:rPr b="0" i="0" lang="en" sz="1400" u="none" cap="none" strike="noStrike">
                <a:solidFill>
                  <a:srgbClr val="100F0D"/>
                </a:solidFill>
                <a:latin typeface="Montserrat Light"/>
                <a:ea typeface="Montserrat Light"/>
                <a:cs typeface="Montserrat Light"/>
                <a:sym typeface="Montserrat Light"/>
              </a:rPr>
              <a:t>Debraj suffers from Alzheimers in his old age which also hampers his short term memory. He starts forgetting recent event and people he has met. </a:t>
            </a:r>
            <a:endParaRPr b="0" i="0" sz="1400" u="none" cap="none" strike="noStrike">
              <a:solidFill>
                <a:srgbClr val="100F0D"/>
              </a:solidFill>
              <a:latin typeface="Montserrat Light"/>
              <a:ea typeface="Montserrat Light"/>
              <a:cs typeface="Montserrat Light"/>
              <a:sym typeface="Montserrat Light"/>
            </a:endParaRPr>
          </a:p>
          <a:p>
            <a:pPr indent="0" lvl="0" marL="0" marR="0" rtl="0" algn="l">
              <a:lnSpc>
                <a:spcPct val="140010"/>
              </a:lnSpc>
              <a:spcBef>
                <a:spcPts val="0"/>
              </a:spcBef>
              <a:spcAft>
                <a:spcPts val="0"/>
              </a:spcAft>
              <a:buClr>
                <a:srgbClr val="000000"/>
              </a:buClr>
              <a:buSzPts val="1400"/>
              <a:buFont typeface="Arial"/>
              <a:buNone/>
            </a:pPr>
            <a:r>
              <a:t/>
            </a:r>
            <a:endParaRPr b="0" i="0" sz="1400" u="none" cap="none" strike="noStrike">
              <a:solidFill>
                <a:srgbClr val="100F0D"/>
              </a:solidFill>
              <a:latin typeface="Montserrat Light"/>
              <a:ea typeface="Montserrat Light"/>
              <a:cs typeface="Montserrat Light"/>
              <a:sym typeface="Montserrat Light"/>
            </a:endParaRPr>
          </a:p>
        </p:txBody>
      </p:sp>
      <p:grpSp>
        <p:nvGrpSpPr>
          <p:cNvPr id="1087" name="Google Shape;1087;p25"/>
          <p:cNvGrpSpPr/>
          <p:nvPr/>
        </p:nvGrpSpPr>
        <p:grpSpPr>
          <a:xfrm>
            <a:off x="2903680" y="2917800"/>
            <a:ext cx="2076301" cy="360535"/>
            <a:chOff x="0" y="-19050"/>
            <a:chExt cx="921408" cy="159996"/>
          </a:xfrm>
        </p:grpSpPr>
        <p:sp>
          <p:nvSpPr>
            <p:cNvPr id="1088" name="Google Shape;1088;p25"/>
            <p:cNvSpPr/>
            <p:nvPr/>
          </p:nvSpPr>
          <p:spPr>
            <a:xfrm>
              <a:off x="0" y="0"/>
              <a:ext cx="921408" cy="140946"/>
            </a:xfrm>
            <a:custGeom>
              <a:rect b="b" l="l" r="r" t="t"/>
              <a:pathLst>
                <a:path extrusionOk="0" h="140946" w="921408">
                  <a:moveTo>
                    <a:pt x="0" y="0"/>
                  </a:moveTo>
                  <a:lnTo>
                    <a:pt x="921408" y="0"/>
                  </a:lnTo>
                  <a:lnTo>
                    <a:pt x="921408" y="140946"/>
                  </a:lnTo>
                  <a:lnTo>
                    <a:pt x="0" y="140946"/>
                  </a:lnTo>
                  <a:close/>
                </a:path>
              </a:pathLst>
            </a:custGeom>
            <a:solidFill>
              <a:srgbClr val="1A1A1A"/>
            </a:solidFill>
            <a:ln>
              <a:noFill/>
            </a:ln>
          </p:spPr>
        </p:sp>
        <p:sp>
          <p:nvSpPr>
            <p:cNvPr id="1089" name="Google Shape;1089;p25"/>
            <p:cNvSpPr txBox="1"/>
            <p:nvPr/>
          </p:nvSpPr>
          <p:spPr>
            <a:xfrm>
              <a:off x="0" y="-19050"/>
              <a:ext cx="921300" cy="159900"/>
            </a:xfrm>
            <a:prstGeom prst="rect">
              <a:avLst/>
            </a:prstGeom>
            <a:noFill/>
            <a:ln>
              <a:noFill/>
            </a:ln>
          </p:spPr>
          <p:txBody>
            <a:bodyPr anchorCtr="0" anchor="ctr" bIns="25400" lIns="25400" spcFirstLastPara="1" rIns="25400" wrap="square" tIns="25400">
              <a:noAutofit/>
            </a:bodyPr>
            <a:lstStyle/>
            <a:p>
              <a:pPr indent="0" lvl="0" marL="0" marR="0" rtl="0" algn="ctr">
                <a:lnSpc>
                  <a:spcPct val="130013"/>
                </a:lnSpc>
                <a:spcBef>
                  <a:spcPts val="0"/>
                </a:spcBef>
                <a:spcAft>
                  <a:spcPts val="0"/>
                </a:spcAft>
                <a:buClr>
                  <a:srgbClr val="000000"/>
                </a:buClr>
                <a:buSzPts val="1100"/>
                <a:buFont typeface="Arial"/>
                <a:buNone/>
              </a:pPr>
              <a:r>
                <a:rPr b="1" i="0" lang="en" sz="1100" u="none" cap="none" strike="noStrike">
                  <a:solidFill>
                    <a:srgbClr val="FFFFFF"/>
                  </a:solidFill>
                  <a:latin typeface="Montserrat"/>
                  <a:ea typeface="Montserrat"/>
                  <a:cs typeface="Montserrat"/>
                  <a:sym typeface="Montserrat"/>
                </a:rPr>
                <a:t>Example from movie</a:t>
              </a:r>
              <a:endParaRPr b="0" i="0" sz="700" u="none" cap="none" strike="noStrike">
                <a:solidFill>
                  <a:srgbClr val="000000"/>
                </a:solidFill>
                <a:latin typeface="Arial"/>
                <a:ea typeface="Arial"/>
                <a:cs typeface="Arial"/>
                <a:sym typeface="Arial"/>
              </a:endParaRPr>
            </a:p>
          </p:txBody>
        </p:sp>
      </p:grpSp>
      <p:grpSp>
        <p:nvGrpSpPr>
          <p:cNvPr id="1090" name="Google Shape;1090;p25"/>
          <p:cNvGrpSpPr/>
          <p:nvPr/>
        </p:nvGrpSpPr>
        <p:grpSpPr>
          <a:xfrm>
            <a:off x="5685984" y="2917800"/>
            <a:ext cx="2076301" cy="360535"/>
            <a:chOff x="0" y="-19050"/>
            <a:chExt cx="921408" cy="159996"/>
          </a:xfrm>
        </p:grpSpPr>
        <p:sp>
          <p:nvSpPr>
            <p:cNvPr id="1091" name="Google Shape;1091;p25"/>
            <p:cNvSpPr/>
            <p:nvPr/>
          </p:nvSpPr>
          <p:spPr>
            <a:xfrm>
              <a:off x="0" y="0"/>
              <a:ext cx="921408" cy="140946"/>
            </a:xfrm>
            <a:custGeom>
              <a:rect b="b" l="l" r="r" t="t"/>
              <a:pathLst>
                <a:path extrusionOk="0" h="140946" w="921408">
                  <a:moveTo>
                    <a:pt x="0" y="0"/>
                  </a:moveTo>
                  <a:lnTo>
                    <a:pt x="921408" y="0"/>
                  </a:lnTo>
                  <a:lnTo>
                    <a:pt x="921408" y="140946"/>
                  </a:lnTo>
                  <a:lnTo>
                    <a:pt x="0" y="140946"/>
                  </a:lnTo>
                  <a:close/>
                </a:path>
              </a:pathLst>
            </a:custGeom>
            <a:solidFill>
              <a:srgbClr val="1A1A1A"/>
            </a:solidFill>
            <a:ln>
              <a:noFill/>
            </a:ln>
          </p:spPr>
        </p:sp>
        <p:sp>
          <p:nvSpPr>
            <p:cNvPr id="1092" name="Google Shape;1092;p25"/>
            <p:cNvSpPr txBox="1"/>
            <p:nvPr/>
          </p:nvSpPr>
          <p:spPr>
            <a:xfrm>
              <a:off x="0" y="-19050"/>
              <a:ext cx="921300" cy="159900"/>
            </a:xfrm>
            <a:prstGeom prst="rect">
              <a:avLst/>
            </a:prstGeom>
            <a:noFill/>
            <a:ln>
              <a:noFill/>
            </a:ln>
          </p:spPr>
          <p:txBody>
            <a:bodyPr anchorCtr="0" anchor="ctr" bIns="25400" lIns="25400" spcFirstLastPara="1" rIns="25400" wrap="square" tIns="25400">
              <a:noAutofit/>
            </a:bodyPr>
            <a:lstStyle/>
            <a:p>
              <a:pPr indent="0" lvl="0" marL="0" marR="0" rtl="0" algn="ctr">
                <a:lnSpc>
                  <a:spcPct val="130013"/>
                </a:lnSpc>
                <a:spcBef>
                  <a:spcPts val="0"/>
                </a:spcBef>
                <a:spcAft>
                  <a:spcPts val="0"/>
                </a:spcAft>
                <a:buClr>
                  <a:srgbClr val="000000"/>
                </a:buClr>
                <a:buSzPts val="1100"/>
                <a:buFont typeface="Arial"/>
                <a:buNone/>
              </a:pPr>
              <a:r>
                <a:rPr b="1" i="0" lang="en" sz="1100" u="none" cap="none" strike="noStrike">
                  <a:solidFill>
                    <a:srgbClr val="FFFFFF"/>
                  </a:solidFill>
                  <a:latin typeface="Montserrat"/>
                  <a:ea typeface="Montserrat"/>
                  <a:cs typeface="Montserrat"/>
                  <a:sym typeface="Montserrat"/>
                </a:rPr>
                <a:t>Example from movie</a:t>
              </a:r>
              <a:endParaRPr b="0" i="0" sz="700" u="none" cap="none" strike="noStrike">
                <a:solidFill>
                  <a:srgbClr val="000000"/>
                </a:solidFill>
                <a:latin typeface="Arial"/>
                <a:ea typeface="Arial"/>
                <a:cs typeface="Arial"/>
                <a:sym typeface="Arial"/>
              </a:endParaRPr>
            </a:p>
          </p:txBody>
        </p:sp>
      </p:grpSp>
      <p:sp>
        <p:nvSpPr>
          <p:cNvPr id="1093" name="Google Shape;1093;p25"/>
          <p:cNvSpPr txBox="1"/>
          <p:nvPr/>
        </p:nvSpPr>
        <p:spPr>
          <a:xfrm>
            <a:off x="2904092" y="3471014"/>
            <a:ext cx="2076300" cy="12807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1600"/>
              <a:buFont typeface="Arial"/>
              <a:buNone/>
            </a:pPr>
            <a:r>
              <a:rPr b="0" i="0" lang="en" sz="1600" u="none" cap="none" strike="noStrike">
                <a:solidFill>
                  <a:srgbClr val="100F0D"/>
                </a:solidFill>
                <a:latin typeface="Montserrat Light"/>
                <a:ea typeface="Montserrat Light"/>
                <a:cs typeface="Montserrat Light"/>
                <a:sym typeface="Montserrat Light"/>
              </a:rPr>
              <a:t>Debraj forgets which way he came in the principles office</a:t>
            </a:r>
            <a:endParaRPr b="0" i="0" sz="400" u="none" cap="none" strike="noStrike">
              <a:solidFill>
                <a:srgbClr val="000000"/>
              </a:solidFill>
              <a:latin typeface="Arial"/>
              <a:ea typeface="Arial"/>
              <a:cs typeface="Arial"/>
              <a:sym typeface="Arial"/>
            </a:endParaRPr>
          </a:p>
        </p:txBody>
      </p:sp>
      <p:sp>
        <p:nvSpPr>
          <p:cNvPr id="1094" name="Google Shape;1094;p25"/>
          <p:cNvSpPr txBox="1"/>
          <p:nvPr/>
        </p:nvSpPr>
        <p:spPr>
          <a:xfrm>
            <a:off x="5609773" y="3471025"/>
            <a:ext cx="2581200" cy="877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1500"/>
              <a:buFont typeface="Arial"/>
              <a:buNone/>
            </a:pPr>
            <a:r>
              <a:rPr b="0" i="0" lang="en" sz="1500" u="none" cap="none" strike="noStrike">
                <a:solidFill>
                  <a:srgbClr val="100F0D"/>
                </a:solidFill>
                <a:latin typeface="Montserrat Light"/>
                <a:ea typeface="Montserrat Light"/>
                <a:cs typeface="Montserrat Light"/>
                <a:sym typeface="Montserrat Light"/>
              </a:rPr>
              <a:t>Debraj leaves and forgets </a:t>
            </a:r>
            <a:endParaRPr b="0" i="0" sz="1500" u="none" cap="none" strike="noStrike">
              <a:solidFill>
                <a:srgbClr val="100F0D"/>
              </a:solidFill>
              <a:latin typeface="Montserrat Light"/>
              <a:ea typeface="Montserrat Light"/>
              <a:cs typeface="Montserrat Light"/>
              <a:sym typeface="Montserrat Light"/>
            </a:endParaRPr>
          </a:p>
          <a:p>
            <a:pPr indent="0" lvl="0" marL="0" marR="0" rtl="0" algn="l">
              <a:lnSpc>
                <a:spcPct val="140010"/>
              </a:lnSpc>
              <a:spcBef>
                <a:spcPts val="0"/>
              </a:spcBef>
              <a:spcAft>
                <a:spcPts val="0"/>
              </a:spcAft>
              <a:buClr>
                <a:srgbClr val="000000"/>
              </a:buClr>
              <a:buSzPts val="1500"/>
              <a:buFont typeface="Arial"/>
              <a:buNone/>
            </a:pPr>
            <a:r>
              <a:rPr b="0" i="0" lang="en" sz="1500" u="none" cap="none" strike="noStrike">
                <a:solidFill>
                  <a:srgbClr val="100F0D"/>
                </a:solidFill>
                <a:latin typeface="Montserrat Light"/>
                <a:ea typeface="Montserrat Light"/>
                <a:cs typeface="Montserrat Light"/>
                <a:sym typeface="Montserrat Light"/>
              </a:rPr>
              <a:t>Michelle as he goes to get some ice-cream</a:t>
            </a:r>
            <a:endParaRPr b="0" i="0" sz="1500" u="none" cap="none" strike="noStrike">
              <a:solidFill>
                <a:srgbClr val="100F0D"/>
              </a:solidFill>
              <a:latin typeface="Montserrat Light"/>
              <a:ea typeface="Montserrat Light"/>
              <a:cs typeface="Montserrat Light"/>
              <a:sym typeface="Montserrat Light"/>
            </a:endParaRPr>
          </a:p>
        </p:txBody>
      </p:sp>
      <p:grpSp>
        <p:nvGrpSpPr>
          <p:cNvPr id="1095" name="Google Shape;1095;p25"/>
          <p:cNvGrpSpPr/>
          <p:nvPr/>
        </p:nvGrpSpPr>
        <p:grpSpPr>
          <a:xfrm>
            <a:off x="-1422276" y="675627"/>
            <a:ext cx="2560434" cy="561594"/>
            <a:chOff x="2871050" y="2458250"/>
            <a:chExt cx="1107550" cy="242925"/>
          </a:xfrm>
        </p:grpSpPr>
        <p:sp>
          <p:nvSpPr>
            <p:cNvPr id="1096" name="Google Shape;1096;p25"/>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rgbClr val="FF57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5"/>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rgbClr val="FF57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5"/>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rgbClr val="FF57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99" name="Google Shape;1099;p25"/>
          <p:cNvPicPr preferRelativeResize="0"/>
          <p:nvPr/>
        </p:nvPicPr>
        <p:blipFill rotWithShape="1">
          <a:blip r:embed="rId5">
            <a:alphaModFix/>
          </a:blip>
          <a:srcRect b="0" l="0" r="0" t="0"/>
          <a:stretch/>
        </p:blipFill>
        <p:spPr>
          <a:xfrm>
            <a:off x="2912125" y="1465825"/>
            <a:ext cx="2276699" cy="1335476"/>
          </a:xfrm>
          <a:prstGeom prst="rect">
            <a:avLst/>
          </a:prstGeom>
          <a:noFill/>
          <a:ln>
            <a:noFill/>
          </a:ln>
        </p:spPr>
      </p:pic>
      <p:pic>
        <p:nvPicPr>
          <p:cNvPr id="1100" name="Google Shape;1100;p25"/>
          <p:cNvPicPr preferRelativeResize="0"/>
          <p:nvPr/>
        </p:nvPicPr>
        <p:blipFill rotWithShape="1">
          <a:blip r:embed="rId6">
            <a:alphaModFix/>
          </a:blip>
          <a:srcRect b="0" l="0" r="0" t="0"/>
          <a:stretch/>
        </p:blipFill>
        <p:spPr>
          <a:xfrm>
            <a:off x="5609775" y="1465825"/>
            <a:ext cx="2276701" cy="1412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04" name="Shape 1104"/>
        <p:cNvGrpSpPr/>
        <p:nvPr/>
      </p:nvGrpSpPr>
      <p:grpSpPr>
        <a:xfrm>
          <a:off x="0" y="0"/>
          <a:ext cx="0" cy="0"/>
          <a:chOff x="0" y="0"/>
          <a:chExt cx="0" cy="0"/>
        </a:xfrm>
      </p:grpSpPr>
      <p:sp>
        <p:nvSpPr>
          <p:cNvPr id="1105" name="Google Shape;1105;p26"/>
          <p:cNvSpPr/>
          <p:nvPr/>
        </p:nvSpPr>
        <p:spPr>
          <a:xfrm>
            <a:off x="0" y="-74308"/>
            <a:ext cx="9144000" cy="5217808"/>
          </a:xfrm>
          <a:custGeom>
            <a:rect b="b" l="l" r="r" t="t"/>
            <a:pathLst>
              <a:path extrusionOk="0" h="10435615" w="18288000">
                <a:moveTo>
                  <a:pt x="0" y="0"/>
                </a:moveTo>
                <a:lnTo>
                  <a:pt x="18288000" y="0"/>
                </a:lnTo>
                <a:lnTo>
                  <a:pt x="18288000" y="10435615"/>
                </a:lnTo>
                <a:lnTo>
                  <a:pt x="0" y="10435615"/>
                </a:lnTo>
                <a:lnTo>
                  <a:pt x="0" y="0"/>
                </a:lnTo>
                <a:close/>
              </a:path>
            </a:pathLst>
          </a:custGeom>
          <a:blipFill rotWithShape="1">
            <a:blip r:embed="rId3">
              <a:alphaModFix amt="40000"/>
            </a:blip>
            <a:stretch>
              <a:fillRect b="-15813" l="0" r="0" t="-15812"/>
            </a:stretch>
          </a:blipFill>
          <a:ln>
            <a:noFill/>
          </a:ln>
        </p:spPr>
      </p:sp>
      <p:sp>
        <p:nvSpPr>
          <p:cNvPr id="1106" name="Google Shape;1106;p26"/>
          <p:cNvSpPr/>
          <p:nvPr/>
        </p:nvSpPr>
        <p:spPr>
          <a:xfrm>
            <a:off x="-3205282" y="854708"/>
            <a:ext cx="7675212" cy="7675212"/>
          </a:xfrm>
          <a:custGeom>
            <a:rect b="b" l="l" r="r" t="t"/>
            <a:pathLst>
              <a:path extrusionOk="0" h="15350424" w="15350424">
                <a:moveTo>
                  <a:pt x="0" y="0"/>
                </a:moveTo>
                <a:lnTo>
                  <a:pt x="15350424" y="0"/>
                </a:lnTo>
                <a:lnTo>
                  <a:pt x="15350424" y="15350424"/>
                </a:lnTo>
                <a:lnTo>
                  <a:pt x="0" y="15350424"/>
                </a:lnTo>
                <a:lnTo>
                  <a:pt x="0" y="0"/>
                </a:lnTo>
                <a:close/>
              </a:path>
            </a:pathLst>
          </a:custGeom>
          <a:blipFill rotWithShape="1">
            <a:blip r:embed="rId4">
              <a:alphaModFix/>
            </a:blip>
            <a:stretch>
              <a:fillRect b="0" l="0" r="0" t="0"/>
            </a:stretch>
          </a:blipFill>
          <a:ln>
            <a:noFill/>
          </a:ln>
        </p:spPr>
      </p:sp>
      <p:sp>
        <p:nvSpPr>
          <p:cNvPr id="1107" name="Google Shape;1107;p26"/>
          <p:cNvSpPr/>
          <p:nvPr/>
        </p:nvSpPr>
        <p:spPr>
          <a:xfrm>
            <a:off x="5009649" y="1290009"/>
            <a:ext cx="532108" cy="532109"/>
          </a:xfrm>
          <a:custGeom>
            <a:rect b="b" l="l" r="r" t="t"/>
            <a:pathLst>
              <a:path extrusionOk="0" h="1064217" w="1064217">
                <a:moveTo>
                  <a:pt x="0" y="0"/>
                </a:moveTo>
                <a:lnTo>
                  <a:pt x="1064217" y="0"/>
                </a:lnTo>
                <a:lnTo>
                  <a:pt x="1064217" y="1064217"/>
                </a:lnTo>
                <a:lnTo>
                  <a:pt x="0" y="1064217"/>
                </a:lnTo>
                <a:lnTo>
                  <a:pt x="0" y="0"/>
                </a:lnTo>
                <a:close/>
              </a:path>
            </a:pathLst>
          </a:custGeom>
          <a:blipFill rotWithShape="1">
            <a:blip r:embed="rId5">
              <a:alphaModFix/>
            </a:blip>
            <a:stretch>
              <a:fillRect b="0" l="0" r="0" t="0"/>
            </a:stretch>
          </a:blipFill>
          <a:ln>
            <a:noFill/>
          </a:ln>
        </p:spPr>
      </p:sp>
      <p:sp>
        <p:nvSpPr>
          <p:cNvPr id="1108" name="Google Shape;1108;p26"/>
          <p:cNvSpPr/>
          <p:nvPr/>
        </p:nvSpPr>
        <p:spPr>
          <a:xfrm>
            <a:off x="5009649" y="2213529"/>
            <a:ext cx="532108" cy="532108"/>
          </a:xfrm>
          <a:custGeom>
            <a:rect b="b" l="l" r="r" t="t"/>
            <a:pathLst>
              <a:path extrusionOk="0" h="1064217" w="1064217">
                <a:moveTo>
                  <a:pt x="0" y="0"/>
                </a:moveTo>
                <a:lnTo>
                  <a:pt x="1064217" y="0"/>
                </a:lnTo>
                <a:lnTo>
                  <a:pt x="1064217" y="1064217"/>
                </a:lnTo>
                <a:lnTo>
                  <a:pt x="0" y="1064217"/>
                </a:lnTo>
                <a:lnTo>
                  <a:pt x="0" y="0"/>
                </a:lnTo>
                <a:close/>
              </a:path>
            </a:pathLst>
          </a:custGeom>
          <a:blipFill rotWithShape="1">
            <a:blip r:embed="rId5">
              <a:alphaModFix/>
            </a:blip>
            <a:stretch>
              <a:fillRect b="0" l="0" r="0" t="0"/>
            </a:stretch>
          </a:blipFill>
          <a:ln>
            <a:noFill/>
          </a:ln>
        </p:spPr>
      </p:sp>
      <p:sp>
        <p:nvSpPr>
          <p:cNvPr id="1109" name="Google Shape;1109;p26"/>
          <p:cNvSpPr/>
          <p:nvPr/>
        </p:nvSpPr>
        <p:spPr>
          <a:xfrm>
            <a:off x="5009649" y="3230844"/>
            <a:ext cx="532108" cy="532109"/>
          </a:xfrm>
          <a:custGeom>
            <a:rect b="b" l="l" r="r" t="t"/>
            <a:pathLst>
              <a:path extrusionOk="0" h="1064217" w="1064217">
                <a:moveTo>
                  <a:pt x="0" y="0"/>
                </a:moveTo>
                <a:lnTo>
                  <a:pt x="1064217" y="0"/>
                </a:lnTo>
                <a:lnTo>
                  <a:pt x="1064217" y="1064218"/>
                </a:lnTo>
                <a:lnTo>
                  <a:pt x="0" y="1064218"/>
                </a:lnTo>
                <a:lnTo>
                  <a:pt x="0" y="0"/>
                </a:lnTo>
                <a:close/>
              </a:path>
            </a:pathLst>
          </a:custGeom>
          <a:blipFill rotWithShape="1">
            <a:blip r:embed="rId5">
              <a:alphaModFix/>
            </a:blip>
            <a:stretch>
              <a:fillRect b="0" l="0" r="0" t="0"/>
            </a:stretch>
          </a:blipFill>
          <a:ln>
            <a:noFill/>
          </a:ln>
        </p:spPr>
      </p:sp>
      <p:sp>
        <p:nvSpPr>
          <p:cNvPr id="1110" name="Google Shape;1110;p26"/>
          <p:cNvSpPr/>
          <p:nvPr/>
        </p:nvSpPr>
        <p:spPr>
          <a:xfrm>
            <a:off x="1529839" y="2571750"/>
            <a:ext cx="933522" cy="1438956"/>
          </a:xfrm>
          <a:custGeom>
            <a:rect b="b" l="l" r="r" t="t"/>
            <a:pathLst>
              <a:path extrusionOk="0" h="2877911" w="1867045">
                <a:moveTo>
                  <a:pt x="0" y="0"/>
                </a:moveTo>
                <a:lnTo>
                  <a:pt x="1867045" y="0"/>
                </a:lnTo>
                <a:lnTo>
                  <a:pt x="1867045" y="2877911"/>
                </a:lnTo>
                <a:lnTo>
                  <a:pt x="0" y="2877911"/>
                </a:lnTo>
                <a:lnTo>
                  <a:pt x="0" y="0"/>
                </a:lnTo>
                <a:close/>
              </a:path>
            </a:pathLst>
          </a:custGeom>
          <a:blipFill rotWithShape="1">
            <a:blip r:embed="rId6">
              <a:alphaModFix/>
            </a:blip>
            <a:stretch>
              <a:fillRect b="0" l="0" r="0" t="0"/>
            </a:stretch>
          </a:blipFill>
          <a:ln>
            <a:noFill/>
          </a:ln>
        </p:spPr>
      </p:sp>
      <p:sp>
        <p:nvSpPr>
          <p:cNvPr id="1111" name="Google Shape;1111;p26"/>
          <p:cNvSpPr txBox="1"/>
          <p:nvPr/>
        </p:nvSpPr>
        <p:spPr>
          <a:xfrm>
            <a:off x="632324" y="813113"/>
            <a:ext cx="3662075" cy="1381125"/>
          </a:xfrm>
          <a:prstGeom prst="rect">
            <a:avLst/>
          </a:prstGeom>
          <a:noFill/>
          <a:ln>
            <a:noFill/>
          </a:ln>
        </p:spPr>
        <p:txBody>
          <a:bodyPr anchorCtr="0" anchor="t" bIns="0" lIns="0" spcFirstLastPara="1" rIns="0" wrap="square" tIns="0">
            <a:spAutoFit/>
          </a:bodyPr>
          <a:lstStyle/>
          <a:p>
            <a:pPr indent="0" lvl="0" marL="0" marR="0" rtl="0" algn="l">
              <a:lnSpc>
                <a:spcPct val="150006"/>
              </a:lnSpc>
              <a:spcBef>
                <a:spcPts val="0"/>
              </a:spcBef>
              <a:spcAft>
                <a:spcPts val="0"/>
              </a:spcAft>
              <a:buClr>
                <a:srgbClr val="000000"/>
              </a:buClr>
              <a:buSzPts val="3700"/>
              <a:buFont typeface="Arial"/>
              <a:buNone/>
            </a:pPr>
            <a:r>
              <a:rPr b="0" i="0" lang="en" sz="3700" u="none" cap="none" strike="noStrike">
                <a:solidFill>
                  <a:srgbClr val="FFFFFF"/>
                </a:solidFill>
                <a:latin typeface="Inter"/>
                <a:ea typeface="Inter"/>
                <a:cs typeface="Inter"/>
                <a:sym typeface="Inter"/>
              </a:rPr>
              <a:t>LONG TERM MEMORY</a:t>
            </a:r>
            <a:endParaRPr b="0" i="0" sz="700" u="none" cap="none" strike="noStrike">
              <a:solidFill>
                <a:srgbClr val="000000"/>
              </a:solidFill>
              <a:latin typeface="Arial"/>
              <a:ea typeface="Arial"/>
              <a:cs typeface="Arial"/>
              <a:sym typeface="Arial"/>
            </a:endParaRPr>
          </a:p>
        </p:txBody>
      </p:sp>
      <p:sp>
        <p:nvSpPr>
          <p:cNvPr id="1112" name="Google Shape;1112;p26"/>
          <p:cNvSpPr txBox="1"/>
          <p:nvPr/>
        </p:nvSpPr>
        <p:spPr>
          <a:xfrm>
            <a:off x="5702550" y="1410952"/>
            <a:ext cx="2927100" cy="273685"/>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Clr>
                <a:srgbClr val="000000"/>
              </a:buClr>
              <a:buSzPts val="1700"/>
              <a:buFont typeface="Arial"/>
              <a:buNone/>
            </a:pPr>
            <a:r>
              <a:rPr b="0" i="0" lang="en" sz="1700" u="none" cap="none" strike="noStrike">
                <a:solidFill>
                  <a:srgbClr val="FFFFFF"/>
                </a:solidFill>
                <a:latin typeface="Open Sans"/>
                <a:ea typeface="Open Sans"/>
                <a:cs typeface="Open Sans"/>
                <a:sym typeface="Open Sans"/>
              </a:rPr>
              <a:t>Recall</a:t>
            </a:r>
            <a:endParaRPr b="0" i="0" sz="700" u="none" cap="none" strike="noStrike">
              <a:solidFill>
                <a:srgbClr val="000000"/>
              </a:solidFill>
              <a:latin typeface="Arial"/>
              <a:ea typeface="Arial"/>
              <a:cs typeface="Arial"/>
              <a:sym typeface="Arial"/>
            </a:endParaRPr>
          </a:p>
        </p:txBody>
      </p:sp>
      <p:sp>
        <p:nvSpPr>
          <p:cNvPr id="1113" name="Google Shape;1113;p26"/>
          <p:cNvSpPr txBox="1"/>
          <p:nvPr/>
        </p:nvSpPr>
        <p:spPr>
          <a:xfrm>
            <a:off x="5702550" y="2311083"/>
            <a:ext cx="2927100" cy="273685"/>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Clr>
                <a:srgbClr val="000000"/>
              </a:buClr>
              <a:buSzPts val="1700"/>
              <a:buFont typeface="Arial"/>
              <a:buNone/>
            </a:pPr>
            <a:r>
              <a:rPr b="0" i="0" lang="en" sz="1700" u="none" cap="none" strike="noStrike">
                <a:solidFill>
                  <a:srgbClr val="FFFFFF"/>
                </a:solidFill>
                <a:latin typeface="Open Sans"/>
                <a:ea typeface="Open Sans"/>
                <a:cs typeface="Open Sans"/>
                <a:sym typeface="Open Sans"/>
              </a:rPr>
              <a:t>Consistent word usage</a:t>
            </a:r>
            <a:endParaRPr b="0" i="0" sz="700" u="none" cap="none" strike="noStrike">
              <a:solidFill>
                <a:srgbClr val="000000"/>
              </a:solidFill>
              <a:latin typeface="Arial"/>
              <a:ea typeface="Arial"/>
              <a:cs typeface="Arial"/>
              <a:sym typeface="Arial"/>
            </a:endParaRPr>
          </a:p>
        </p:txBody>
      </p:sp>
      <p:sp>
        <p:nvSpPr>
          <p:cNvPr id="1114" name="Google Shape;1114;p26"/>
          <p:cNvSpPr txBox="1"/>
          <p:nvPr/>
        </p:nvSpPr>
        <p:spPr>
          <a:xfrm>
            <a:off x="5702550" y="3350531"/>
            <a:ext cx="2927100" cy="273685"/>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Clr>
                <a:srgbClr val="000000"/>
              </a:buClr>
              <a:buSzPts val="1700"/>
              <a:buFont typeface="Arial"/>
              <a:buNone/>
            </a:pPr>
            <a:r>
              <a:rPr b="0" i="0" lang="en" sz="1700" u="none" cap="none" strike="noStrike">
                <a:solidFill>
                  <a:srgbClr val="FFFFFF"/>
                </a:solidFill>
                <a:latin typeface="Open Sans"/>
                <a:ea typeface="Open Sans"/>
                <a:cs typeface="Open Sans"/>
                <a:sym typeface="Open Sans"/>
              </a:rPr>
              <a:t>Application of learned skills</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cxnSp>
        <p:nvCxnSpPr>
          <p:cNvPr id="1119" name="Google Shape;1119;p27"/>
          <p:cNvCxnSpPr/>
          <p:nvPr/>
        </p:nvCxnSpPr>
        <p:spPr>
          <a:xfrm>
            <a:off x="3602700" y="523875"/>
            <a:ext cx="0" cy="4692600"/>
          </a:xfrm>
          <a:prstGeom prst="straightConnector1">
            <a:avLst/>
          </a:prstGeom>
          <a:noFill/>
          <a:ln cap="flat" cmpd="sng" w="9525">
            <a:solidFill>
              <a:schemeClr val="dk1"/>
            </a:solidFill>
            <a:prstDash val="solid"/>
            <a:round/>
            <a:headEnd len="sm" w="sm" type="none"/>
            <a:tailEnd len="sm" w="sm" type="none"/>
          </a:ln>
        </p:spPr>
      </p:cxnSp>
      <p:pic>
        <p:nvPicPr>
          <p:cNvPr id="1120" name="Google Shape;1120;p27"/>
          <p:cNvPicPr preferRelativeResize="0"/>
          <p:nvPr/>
        </p:nvPicPr>
        <p:blipFill rotWithShape="1">
          <a:blip r:embed="rId3">
            <a:alphaModFix/>
          </a:blip>
          <a:srcRect b="0" l="0" r="0" t="0"/>
          <a:stretch/>
        </p:blipFill>
        <p:spPr>
          <a:xfrm>
            <a:off x="2690401" y="2571750"/>
            <a:ext cx="3321551" cy="3211424"/>
          </a:xfrm>
          <a:prstGeom prst="rect">
            <a:avLst/>
          </a:prstGeom>
          <a:noFill/>
          <a:ln>
            <a:noFill/>
          </a:ln>
        </p:spPr>
      </p:pic>
      <p:sp>
        <p:nvSpPr>
          <p:cNvPr id="1121" name="Google Shape;1121;p27"/>
          <p:cNvSpPr txBox="1"/>
          <p:nvPr>
            <p:ph type="ctrTitle"/>
          </p:nvPr>
        </p:nvSpPr>
        <p:spPr>
          <a:xfrm>
            <a:off x="3886925" y="914850"/>
            <a:ext cx="4241400" cy="8634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5200"/>
              <a:buNone/>
            </a:pPr>
            <a:r>
              <a:rPr lang="en" sz="3500"/>
              <a:t>Long</a:t>
            </a:r>
            <a:br>
              <a:rPr lang="en" sz="3500"/>
            </a:br>
            <a:r>
              <a:rPr lang="en" sz="3500"/>
              <a:t>Term Memory</a:t>
            </a:r>
            <a:endParaRPr sz="3500"/>
          </a:p>
        </p:txBody>
      </p:sp>
      <p:sp>
        <p:nvSpPr>
          <p:cNvPr id="1122" name="Google Shape;1122;p27"/>
          <p:cNvSpPr txBox="1"/>
          <p:nvPr>
            <p:ph idx="4294967295" type="subTitle"/>
          </p:nvPr>
        </p:nvSpPr>
        <p:spPr>
          <a:xfrm>
            <a:off x="3815375" y="1521575"/>
            <a:ext cx="4783500" cy="9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Montserrat"/>
              <a:buNone/>
            </a:pPr>
            <a:r>
              <a:t/>
            </a:r>
            <a:endParaRPr b="0" i="0" sz="1700" u="none" cap="none" strike="noStrike">
              <a:solidFill>
                <a:schemeClr val="dk1"/>
              </a:solidFill>
              <a:latin typeface="Montserrat"/>
              <a:ea typeface="Montserrat"/>
              <a:cs typeface="Montserrat"/>
              <a:sym typeface="Montserrat"/>
            </a:endParaRPr>
          </a:p>
          <a:p>
            <a:pPr indent="-336550" lvl="0" marL="457200" marR="0" rtl="0" algn="l">
              <a:lnSpc>
                <a:spcPct val="122009"/>
              </a:lnSpc>
              <a:spcBef>
                <a:spcPts val="1200"/>
              </a:spcBef>
              <a:spcAft>
                <a:spcPts val="0"/>
              </a:spcAft>
              <a:buClr>
                <a:srgbClr val="000000"/>
              </a:buClr>
              <a:buSzPts val="1700"/>
              <a:buFont typeface="Montserrat"/>
              <a:buChar char="●"/>
            </a:pPr>
            <a:r>
              <a:rPr lang="en" sz="1700">
                <a:solidFill>
                  <a:srgbClr val="000000"/>
                </a:solidFill>
              </a:rPr>
              <a:t>Michelle emotional connections with others </a:t>
            </a:r>
            <a:r>
              <a:rPr lang="en" sz="1700">
                <a:solidFill>
                  <a:srgbClr val="000000"/>
                </a:solidFill>
              </a:rPr>
              <a:t>contribute to the formation of enduring </a:t>
            </a:r>
            <a:r>
              <a:rPr lang="en" sz="1700">
                <a:solidFill>
                  <a:srgbClr val="000000"/>
                </a:solidFill>
              </a:rPr>
              <a:t>memories that shape her identity and experiences.</a:t>
            </a:r>
            <a:endParaRPr sz="1700">
              <a:solidFill>
                <a:srgbClr val="000000"/>
              </a:solidFill>
            </a:endParaRPr>
          </a:p>
          <a:p>
            <a:pPr indent="-336550" lvl="0" marL="457200" marR="0" rtl="0" algn="l">
              <a:lnSpc>
                <a:spcPct val="122009"/>
              </a:lnSpc>
              <a:spcBef>
                <a:spcPts val="1200"/>
              </a:spcBef>
              <a:spcAft>
                <a:spcPts val="0"/>
              </a:spcAft>
              <a:buClr>
                <a:srgbClr val="000000"/>
              </a:buClr>
              <a:buSzPts val="1700"/>
              <a:buFont typeface="Montserrat"/>
              <a:buChar char="●"/>
            </a:pPr>
            <a:r>
              <a:rPr b="0" i="0" lang="en" sz="1700" u="none" cap="none" strike="noStrike">
                <a:solidFill>
                  <a:srgbClr val="000000"/>
                </a:solidFill>
                <a:latin typeface="Montserrat"/>
                <a:ea typeface="Montserrat"/>
                <a:cs typeface="Montserrat"/>
                <a:sym typeface="Montserrat"/>
              </a:rPr>
              <a:t>As Debraj’s Alzheimer’s progresses , his long term memory also starts to deteriorate </a:t>
            </a:r>
            <a:endParaRPr b="0" i="0" sz="1700" u="none" cap="none" strike="noStrike">
              <a:solidFill>
                <a:srgbClr val="000000"/>
              </a:solidFill>
              <a:latin typeface="Montserrat"/>
              <a:ea typeface="Montserrat"/>
              <a:cs typeface="Montserrat"/>
              <a:sym typeface="Montserrat"/>
            </a:endParaRPr>
          </a:p>
          <a:p>
            <a:pPr indent="-336550" lvl="0" marL="457200" marR="0" rtl="0" algn="l">
              <a:lnSpc>
                <a:spcPct val="122009"/>
              </a:lnSpc>
              <a:spcBef>
                <a:spcPts val="0"/>
              </a:spcBef>
              <a:spcAft>
                <a:spcPts val="0"/>
              </a:spcAft>
              <a:buClr>
                <a:srgbClr val="000000"/>
              </a:buClr>
              <a:buSzPts val="1700"/>
              <a:buFont typeface="Montserrat"/>
              <a:buChar char="●"/>
            </a:pPr>
            <a:r>
              <a:rPr b="0" i="0" lang="en" sz="1700" u="none" cap="none" strike="noStrike">
                <a:solidFill>
                  <a:srgbClr val="000000"/>
                </a:solidFill>
                <a:latin typeface="Montserrat"/>
                <a:ea typeface="Montserrat"/>
                <a:cs typeface="Montserrat"/>
                <a:sym typeface="Montserrat"/>
              </a:rPr>
              <a:t>Towards the end ,Debraj has forgotten words , how to talk , people around him , EVEN Michelle</a:t>
            </a:r>
            <a:r>
              <a:rPr lang="en" sz="1700">
                <a:solidFill>
                  <a:srgbClr val="000000"/>
                </a:solidFill>
              </a:rPr>
              <a:t>.</a:t>
            </a:r>
            <a:endParaRPr b="0" i="0" sz="1700" u="none" cap="none" strike="noStrike">
              <a:solidFill>
                <a:srgbClr val="000000"/>
              </a:solidFill>
              <a:latin typeface="Montserrat"/>
              <a:ea typeface="Montserrat"/>
              <a:cs typeface="Montserrat"/>
              <a:sym typeface="Montserrat"/>
            </a:endParaRPr>
          </a:p>
          <a:p>
            <a:pPr indent="0" lvl="0" marL="457200" marR="0" rtl="0" algn="l">
              <a:lnSpc>
                <a:spcPct val="122009"/>
              </a:lnSpc>
              <a:spcBef>
                <a:spcPts val="1200"/>
              </a:spcBef>
              <a:spcAft>
                <a:spcPts val="0"/>
              </a:spcAft>
              <a:buClr>
                <a:schemeClr val="dk1"/>
              </a:buClr>
              <a:buSzPts val="1400"/>
              <a:buFont typeface="Montserrat"/>
              <a:buNone/>
            </a:pPr>
            <a:r>
              <a:rPr b="0" i="0" lang="en" sz="1700" u="none" cap="none" strike="noStrike">
                <a:solidFill>
                  <a:srgbClr val="000000"/>
                </a:solidFill>
                <a:latin typeface="Montserrat"/>
                <a:ea typeface="Montserrat"/>
                <a:cs typeface="Montserrat"/>
                <a:sym typeface="Montserrat"/>
              </a:rPr>
              <a:t> </a:t>
            </a:r>
            <a:endParaRPr b="0" i="0" sz="1700" u="none" cap="none" strike="noStrike">
              <a:solidFill>
                <a:srgbClr val="000000"/>
              </a:solidFill>
              <a:latin typeface="Montserrat"/>
              <a:ea typeface="Montserrat"/>
              <a:cs typeface="Montserrat"/>
              <a:sym typeface="Montserrat"/>
            </a:endParaRPr>
          </a:p>
          <a:p>
            <a:pPr indent="0" lvl="0" marL="457200" marR="0" rtl="0" algn="l">
              <a:lnSpc>
                <a:spcPct val="122009"/>
              </a:lnSpc>
              <a:spcBef>
                <a:spcPts val="1200"/>
              </a:spcBef>
              <a:spcAft>
                <a:spcPts val="0"/>
              </a:spcAft>
              <a:buClr>
                <a:schemeClr val="dk1"/>
              </a:buClr>
              <a:buSzPts val="1400"/>
              <a:buFont typeface="Montserrat"/>
              <a:buNone/>
            </a:pPr>
            <a:r>
              <a:rPr b="0" i="0" lang="en" sz="1700" u="none" cap="none" strike="noStrike">
                <a:solidFill>
                  <a:srgbClr val="000000"/>
                </a:solidFill>
                <a:latin typeface="Montserrat"/>
                <a:ea typeface="Montserrat"/>
                <a:cs typeface="Montserrat"/>
                <a:sym typeface="Montserrat"/>
              </a:rPr>
              <a:t> </a:t>
            </a:r>
            <a:endParaRPr b="0" i="0" sz="17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1200"/>
              </a:spcBef>
              <a:spcAft>
                <a:spcPts val="1200"/>
              </a:spcAft>
              <a:buClr>
                <a:schemeClr val="dk1"/>
              </a:buClr>
              <a:buSzPts val="1400"/>
              <a:buFont typeface="Montserrat"/>
              <a:buNone/>
            </a:pPr>
            <a:r>
              <a:t/>
            </a:r>
            <a:endParaRPr b="0" i="0" sz="1700" u="none" cap="none" strike="noStrike">
              <a:solidFill>
                <a:schemeClr val="dk1"/>
              </a:solidFill>
              <a:latin typeface="Montserrat"/>
              <a:ea typeface="Montserrat"/>
              <a:cs typeface="Montserrat"/>
              <a:sym typeface="Montserrat"/>
            </a:endParaRPr>
          </a:p>
        </p:txBody>
      </p:sp>
      <p:sp>
        <p:nvSpPr>
          <p:cNvPr id="1123" name="Google Shape;1123;p27"/>
          <p:cNvSpPr/>
          <p:nvPr/>
        </p:nvSpPr>
        <p:spPr>
          <a:xfrm>
            <a:off x="-2674" y="539500"/>
            <a:ext cx="3605400" cy="4064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4" name="Google Shape;1124;p27"/>
          <p:cNvPicPr preferRelativeResize="0"/>
          <p:nvPr/>
        </p:nvPicPr>
        <p:blipFill rotWithShape="1">
          <a:blip r:embed="rId4">
            <a:alphaModFix/>
          </a:blip>
          <a:srcRect b="0" l="0" r="0" t="0"/>
          <a:stretch/>
        </p:blipFill>
        <p:spPr>
          <a:xfrm>
            <a:off x="-2700" y="539500"/>
            <a:ext cx="3605400" cy="2312924"/>
          </a:xfrm>
          <a:prstGeom prst="rect">
            <a:avLst/>
          </a:prstGeom>
          <a:noFill/>
          <a:ln>
            <a:noFill/>
          </a:ln>
        </p:spPr>
      </p:pic>
      <p:pic>
        <p:nvPicPr>
          <p:cNvPr id="1125" name="Google Shape;1125;p27"/>
          <p:cNvPicPr preferRelativeResize="0"/>
          <p:nvPr/>
        </p:nvPicPr>
        <p:blipFill rotWithShape="1">
          <a:blip r:embed="rId5">
            <a:alphaModFix/>
          </a:blip>
          <a:srcRect b="0" l="0" r="0" t="0"/>
          <a:stretch/>
        </p:blipFill>
        <p:spPr>
          <a:xfrm>
            <a:off x="-2675" y="2852425"/>
            <a:ext cx="3605400" cy="2411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28"/>
          <p:cNvSpPr txBox="1"/>
          <p:nvPr>
            <p:ph type="title"/>
          </p:nvPr>
        </p:nvSpPr>
        <p:spPr>
          <a:xfrm>
            <a:off x="995500" y="2188495"/>
            <a:ext cx="3343500" cy="9195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
              <a:t>Perception</a:t>
            </a:r>
            <a:endParaRPr/>
          </a:p>
        </p:txBody>
      </p:sp>
      <p:sp>
        <p:nvSpPr>
          <p:cNvPr id="1131" name="Google Shape;1131;p28"/>
          <p:cNvSpPr txBox="1"/>
          <p:nvPr>
            <p:ph idx="2" type="title"/>
          </p:nvPr>
        </p:nvSpPr>
        <p:spPr>
          <a:xfrm>
            <a:off x="2832625" y="1549650"/>
            <a:ext cx="1582500" cy="81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0"/>
              <a:buNone/>
            </a:pPr>
            <a:r>
              <a:rPr lang="en"/>
              <a:t>06</a:t>
            </a:r>
            <a:endParaRPr/>
          </a:p>
        </p:txBody>
      </p:sp>
      <p:sp>
        <p:nvSpPr>
          <p:cNvPr id="1132" name="Google Shape;1132;p28"/>
          <p:cNvSpPr/>
          <p:nvPr/>
        </p:nvSpPr>
        <p:spPr>
          <a:xfrm>
            <a:off x="4837225" y="539500"/>
            <a:ext cx="3584400" cy="4064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33" name="Google Shape;1133;p28"/>
          <p:cNvPicPr preferRelativeResize="0"/>
          <p:nvPr/>
        </p:nvPicPr>
        <p:blipFill rotWithShape="1">
          <a:blip r:embed="rId3">
            <a:alphaModFix/>
          </a:blip>
          <a:srcRect b="0" l="0" r="0" t="0"/>
          <a:stretch/>
        </p:blipFill>
        <p:spPr>
          <a:xfrm>
            <a:off x="4841175" y="2188500"/>
            <a:ext cx="3584400" cy="2415700"/>
          </a:xfrm>
          <a:prstGeom prst="rect">
            <a:avLst/>
          </a:prstGeom>
          <a:noFill/>
          <a:ln>
            <a:noFill/>
          </a:ln>
        </p:spPr>
      </p:pic>
      <p:cxnSp>
        <p:nvCxnSpPr>
          <p:cNvPr id="1134" name="Google Shape;1134;p28"/>
          <p:cNvCxnSpPr/>
          <p:nvPr/>
        </p:nvCxnSpPr>
        <p:spPr>
          <a:xfrm>
            <a:off x="4830175" y="534975"/>
            <a:ext cx="0" cy="4790700"/>
          </a:xfrm>
          <a:prstGeom prst="straightConnector1">
            <a:avLst/>
          </a:prstGeom>
          <a:noFill/>
          <a:ln cap="flat" cmpd="sng" w="9525">
            <a:solidFill>
              <a:schemeClr val="dk1"/>
            </a:solidFill>
            <a:prstDash val="solid"/>
            <a:round/>
            <a:headEnd len="sm" w="sm" type="none"/>
            <a:tailEnd len="sm" w="sm" type="none"/>
          </a:ln>
        </p:spPr>
      </p:cxnSp>
      <p:cxnSp>
        <p:nvCxnSpPr>
          <p:cNvPr id="1135" name="Google Shape;1135;p28"/>
          <p:cNvCxnSpPr/>
          <p:nvPr/>
        </p:nvCxnSpPr>
        <p:spPr>
          <a:xfrm>
            <a:off x="8421625" y="534975"/>
            <a:ext cx="0" cy="4825200"/>
          </a:xfrm>
          <a:prstGeom prst="straightConnector1">
            <a:avLst/>
          </a:prstGeom>
          <a:noFill/>
          <a:ln cap="flat" cmpd="sng" w="9525">
            <a:solidFill>
              <a:schemeClr val="dk1"/>
            </a:solidFill>
            <a:prstDash val="solid"/>
            <a:round/>
            <a:headEnd len="sm" w="sm" type="none"/>
            <a:tailEnd len="sm" w="sm" type="none"/>
          </a:ln>
        </p:spPr>
      </p:cxnSp>
      <p:sp>
        <p:nvSpPr>
          <p:cNvPr id="1136" name="Google Shape;1136;p28"/>
          <p:cNvSpPr/>
          <p:nvPr/>
        </p:nvSpPr>
        <p:spPr>
          <a:xfrm>
            <a:off x="7703377" y="467677"/>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28"/>
          <p:cNvSpPr/>
          <p:nvPr/>
        </p:nvSpPr>
        <p:spPr>
          <a:xfrm rot="10800000">
            <a:off x="4506320" y="3765714"/>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8" name="Google Shape;1138;p28"/>
          <p:cNvGrpSpPr/>
          <p:nvPr/>
        </p:nvGrpSpPr>
        <p:grpSpPr>
          <a:xfrm>
            <a:off x="2801302" y="4604188"/>
            <a:ext cx="1441459" cy="315279"/>
            <a:chOff x="4290125" y="2631325"/>
            <a:chExt cx="500750" cy="109525"/>
          </a:xfrm>
        </p:grpSpPr>
        <p:sp>
          <p:nvSpPr>
            <p:cNvPr id="1139" name="Google Shape;1139;p28"/>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28"/>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28"/>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29"/>
          <p:cNvSpPr/>
          <p:nvPr/>
        </p:nvSpPr>
        <p:spPr>
          <a:xfrm>
            <a:off x="3553975" y="539400"/>
            <a:ext cx="3584400" cy="4064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29"/>
          <p:cNvSpPr/>
          <p:nvPr/>
        </p:nvSpPr>
        <p:spPr>
          <a:xfrm>
            <a:off x="-1097541" y="-52175"/>
            <a:ext cx="10045316" cy="5143500"/>
          </a:xfrm>
          <a:custGeom>
            <a:rect b="b" l="l" r="r" t="t"/>
            <a:pathLst>
              <a:path extrusionOk="0" h="10287000" w="20090632">
                <a:moveTo>
                  <a:pt x="0" y="0"/>
                </a:moveTo>
                <a:lnTo>
                  <a:pt x="20090632" y="0"/>
                </a:lnTo>
                <a:lnTo>
                  <a:pt x="20090632" y="10287000"/>
                </a:lnTo>
                <a:lnTo>
                  <a:pt x="0" y="10287000"/>
                </a:lnTo>
                <a:lnTo>
                  <a:pt x="0" y="0"/>
                </a:lnTo>
                <a:close/>
              </a:path>
            </a:pathLst>
          </a:custGeom>
          <a:blipFill rotWithShape="1">
            <a:blip r:embed="rId3">
              <a:alphaModFix/>
            </a:blip>
            <a:stretch>
              <a:fillRect b="-4398" l="-1038" r="0" t="-4388"/>
            </a:stretch>
          </a:blipFill>
          <a:ln>
            <a:noFill/>
          </a:ln>
        </p:spPr>
      </p:sp>
      <p:sp>
        <p:nvSpPr>
          <p:cNvPr id="1148" name="Google Shape;1148;p29"/>
          <p:cNvSpPr txBox="1"/>
          <p:nvPr>
            <p:ph idx="1" type="subTitle"/>
          </p:nvPr>
        </p:nvSpPr>
        <p:spPr>
          <a:xfrm>
            <a:off x="3409700" y="1187225"/>
            <a:ext cx="5012100" cy="1632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 sz="1600">
                <a:solidFill>
                  <a:schemeClr val="lt1"/>
                </a:solidFill>
              </a:rPr>
              <a:t>Perception refers to the way individuals make sense of the environmental stimulus around them.</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 sz="1600">
                <a:solidFill>
                  <a:schemeClr val="lt1"/>
                </a:solidFill>
              </a:rPr>
              <a:t>It involves recognizing, organizing and interpreting the stimuli received through various sensory systems.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 sz="1600">
                <a:solidFill>
                  <a:schemeClr val="lt1"/>
                </a:solidFill>
              </a:rPr>
              <a:t>In case of Michelle perception plays a key role to develop her understanding of the world around her because she receives an inadequate amount of sensory stimuli.</a:t>
            </a:r>
            <a:endParaRPr sz="1600">
              <a:solidFill>
                <a:schemeClr val="lt1"/>
              </a:solidFill>
            </a:endParaRPr>
          </a:p>
          <a:p>
            <a:pPr indent="0" lvl="0" marL="457200" rtl="0" algn="l">
              <a:lnSpc>
                <a:spcPct val="115000"/>
              </a:lnSpc>
              <a:spcBef>
                <a:spcPts val="0"/>
              </a:spcBef>
              <a:spcAft>
                <a:spcPts val="0"/>
              </a:spcAft>
              <a:buSzPts val="1400"/>
              <a:buNone/>
            </a:pPr>
            <a:r>
              <a:t/>
            </a:r>
            <a:endParaRPr sz="1600">
              <a:solidFill>
                <a:schemeClr val="lt1"/>
              </a:solidFill>
            </a:endParaRPr>
          </a:p>
          <a:p>
            <a:pPr indent="0" lvl="0" marL="0" rtl="0" algn="l">
              <a:lnSpc>
                <a:spcPct val="115000"/>
              </a:lnSpc>
              <a:spcBef>
                <a:spcPts val="0"/>
              </a:spcBef>
              <a:spcAft>
                <a:spcPts val="0"/>
              </a:spcAft>
              <a:buSzPts val="1400"/>
              <a:buNone/>
            </a:pPr>
            <a:r>
              <a:t/>
            </a:r>
            <a:endParaRPr sz="1600">
              <a:solidFill>
                <a:schemeClr val="lt1"/>
              </a:solidFill>
            </a:endParaRPr>
          </a:p>
          <a:p>
            <a:pPr indent="0" lvl="0" marL="457200" rtl="0" algn="l">
              <a:lnSpc>
                <a:spcPct val="115000"/>
              </a:lnSpc>
              <a:spcBef>
                <a:spcPts val="0"/>
              </a:spcBef>
              <a:spcAft>
                <a:spcPts val="0"/>
              </a:spcAft>
              <a:buSzPts val="1400"/>
              <a:buNone/>
            </a:pPr>
            <a:r>
              <a:t/>
            </a:r>
            <a:endParaRPr sz="1600">
              <a:solidFill>
                <a:schemeClr val="lt1"/>
              </a:solidFill>
            </a:endParaRPr>
          </a:p>
        </p:txBody>
      </p:sp>
      <p:sp>
        <p:nvSpPr>
          <p:cNvPr id="1149" name="Google Shape;1149;p29"/>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solidFill>
                  <a:schemeClr val="lt1"/>
                </a:solidFill>
              </a:rPr>
              <a:t>What is perception?</a:t>
            </a:r>
            <a:endParaRPr>
              <a:solidFill>
                <a:schemeClr val="lt1"/>
              </a:solidFill>
            </a:endParaRPr>
          </a:p>
        </p:txBody>
      </p:sp>
      <p:cxnSp>
        <p:nvCxnSpPr>
          <p:cNvPr id="1150" name="Google Shape;1150;p29"/>
          <p:cNvCxnSpPr/>
          <p:nvPr/>
        </p:nvCxnSpPr>
        <p:spPr>
          <a:xfrm>
            <a:off x="2703950" y="539591"/>
            <a:ext cx="0" cy="4771500"/>
          </a:xfrm>
          <a:prstGeom prst="straightConnector1">
            <a:avLst/>
          </a:prstGeom>
          <a:noFill/>
          <a:ln cap="flat" cmpd="sng" w="9525">
            <a:solidFill>
              <a:schemeClr val="dk1"/>
            </a:solidFill>
            <a:prstDash val="solid"/>
            <a:round/>
            <a:headEnd len="sm" w="sm" type="none"/>
            <a:tailEnd len="sm" w="sm" type="none"/>
          </a:ln>
        </p:spPr>
      </p:cxnSp>
      <p:grpSp>
        <p:nvGrpSpPr>
          <p:cNvPr id="1151" name="Google Shape;1151;p29"/>
          <p:cNvGrpSpPr/>
          <p:nvPr/>
        </p:nvGrpSpPr>
        <p:grpSpPr>
          <a:xfrm rot="5400000">
            <a:off x="8568937" y="-84044"/>
            <a:ext cx="186223" cy="659096"/>
            <a:chOff x="4714575" y="2942350"/>
            <a:chExt cx="46450" cy="164400"/>
          </a:xfrm>
        </p:grpSpPr>
        <p:sp>
          <p:nvSpPr>
            <p:cNvPr id="1152" name="Google Shape;1152;p29"/>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29"/>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29"/>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29"/>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29"/>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29"/>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29"/>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29"/>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29"/>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29"/>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2" name="Shape 582"/>
        <p:cNvGrpSpPr/>
        <p:nvPr/>
      </p:nvGrpSpPr>
      <p:grpSpPr>
        <a:xfrm>
          <a:off x="0" y="0"/>
          <a:ext cx="0" cy="0"/>
          <a:chOff x="0" y="0"/>
          <a:chExt cx="0" cy="0"/>
        </a:xfrm>
      </p:grpSpPr>
      <p:sp>
        <p:nvSpPr>
          <p:cNvPr id="583" name="Google Shape;583;p3"/>
          <p:cNvSpPr/>
          <p:nvPr/>
        </p:nvSpPr>
        <p:spPr>
          <a:xfrm>
            <a:off x="724363" y="539500"/>
            <a:ext cx="3579900" cy="4064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3"/>
          <p:cNvSpPr txBox="1"/>
          <p:nvPr>
            <p:ph type="ctrTitle"/>
          </p:nvPr>
        </p:nvSpPr>
        <p:spPr>
          <a:xfrm>
            <a:off x="4995625" y="1911075"/>
            <a:ext cx="3426000" cy="13626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5200"/>
              <a:buNone/>
            </a:pPr>
            <a:r>
              <a:rPr lang="en" sz="3900">
                <a:solidFill>
                  <a:schemeClr val="accent1"/>
                </a:solidFill>
                <a:latin typeface="Montserrat Medium"/>
                <a:ea typeface="Montserrat Medium"/>
                <a:cs typeface="Montserrat Medium"/>
                <a:sym typeface="Montserrat Medium"/>
              </a:rPr>
              <a:t>Theme #01</a:t>
            </a:r>
            <a:endParaRPr sz="3900">
              <a:solidFill>
                <a:schemeClr val="accent1"/>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SzPts val="5200"/>
              <a:buNone/>
            </a:pPr>
            <a:r>
              <a:rPr lang="en" sz="4900"/>
              <a:t>Learning</a:t>
            </a:r>
            <a:endParaRPr sz="3900">
              <a:solidFill>
                <a:schemeClr val="accent1"/>
              </a:solidFill>
              <a:latin typeface="Montserrat Medium"/>
              <a:ea typeface="Montserrat Medium"/>
              <a:cs typeface="Montserrat Medium"/>
              <a:sym typeface="Montserrat Medium"/>
            </a:endParaRPr>
          </a:p>
        </p:txBody>
      </p:sp>
      <p:sp>
        <p:nvSpPr>
          <p:cNvPr id="585" name="Google Shape;585;p3"/>
          <p:cNvSpPr txBox="1"/>
          <p:nvPr>
            <p:ph idx="1" type="subTitle"/>
          </p:nvPr>
        </p:nvSpPr>
        <p:spPr>
          <a:xfrm>
            <a:off x="4995625" y="3341225"/>
            <a:ext cx="2970600" cy="686700"/>
          </a:xfrm>
          <a:prstGeom prst="rect">
            <a:avLst/>
          </a:prstGeom>
          <a:noFill/>
          <a:ln>
            <a:noFill/>
          </a:ln>
        </p:spPr>
        <p:txBody>
          <a:bodyPr anchorCtr="0" anchor="t" bIns="91425" lIns="91425" spcFirstLastPara="1" rIns="91425" wrap="square" tIns="91425">
            <a:noAutofit/>
          </a:bodyPr>
          <a:lstStyle/>
          <a:p>
            <a:pPr indent="0" lvl="0" marL="0" rtl="0" algn="l">
              <a:lnSpc>
                <a:spcPct val="140014"/>
              </a:lnSpc>
              <a:spcBef>
                <a:spcPts val="0"/>
              </a:spcBef>
              <a:spcAft>
                <a:spcPts val="0"/>
              </a:spcAft>
              <a:buClr>
                <a:srgbClr val="000000"/>
              </a:buClr>
              <a:buSzPts val="1800"/>
              <a:buFont typeface="Arial"/>
              <a:buNone/>
            </a:pPr>
            <a:r>
              <a:rPr lang="en" sz="1300">
                <a:solidFill>
                  <a:srgbClr val="171616"/>
                </a:solidFill>
                <a:latin typeface="Open Sans"/>
                <a:ea typeface="Open Sans"/>
                <a:cs typeface="Open Sans"/>
                <a:sym typeface="Open Sans"/>
              </a:rPr>
              <a:t>The relatively permanent change in a person’s knowledge or behavior due to experience”</a:t>
            </a:r>
            <a:endParaRPr sz="700">
              <a:solidFill>
                <a:srgbClr val="000000"/>
              </a:solidFill>
              <a:latin typeface="Arial"/>
              <a:ea typeface="Arial"/>
              <a:cs typeface="Arial"/>
              <a:sym typeface="Arial"/>
            </a:endParaRPr>
          </a:p>
          <a:p>
            <a:pPr indent="0" lvl="0" marL="0" rtl="0" algn="l">
              <a:lnSpc>
                <a:spcPct val="140014"/>
              </a:lnSpc>
              <a:spcBef>
                <a:spcPts val="0"/>
              </a:spcBef>
              <a:spcAft>
                <a:spcPts val="0"/>
              </a:spcAft>
              <a:buClr>
                <a:srgbClr val="000000"/>
              </a:buClr>
              <a:buSzPts val="1800"/>
              <a:buFont typeface="Arial"/>
              <a:buNone/>
            </a:pPr>
            <a:r>
              <a:t/>
            </a:r>
            <a:endParaRPr sz="1300">
              <a:solidFill>
                <a:srgbClr val="171616"/>
              </a:solidFill>
              <a:latin typeface="Open Sans"/>
              <a:ea typeface="Open Sans"/>
              <a:cs typeface="Open Sans"/>
              <a:sym typeface="Open Sans"/>
            </a:endParaRPr>
          </a:p>
          <a:p>
            <a:pPr indent="0" lvl="0" marL="0" rtl="0" algn="l">
              <a:lnSpc>
                <a:spcPct val="100000"/>
              </a:lnSpc>
              <a:spcBef>
                <a:spcPts val="0"/>
              </a:spcBef>
              <a:spcAft>
                <a:spcPts val="0"/>
              </a:spcAft>
              <a:buSzPts val="1800"/>
              <a:buNone/>
            </a:pPr>
            <a:r>
              <a:t/>
            </a:r>
            <a:endParaRPr/>
          </a:p>
        </p:txBody>
      </p:sp>
      <p:cxnSp>
        <p:nvCxnSpPr>
          <p:cNvPr id="586" name="Google Shape;586;p3"/>
          <p:cNvCxnSpPr/>
          <p:nvPr/>
        </p:nvCxnSpPr>
        <p:spPr>
          <a:xfrm>
            <a:off x="4306338" y="-86925"/>
            <a:ext cx="0" cy="5358600"/>
          </a:xfrm>
          <a:prstGeom prst="straightConnector1">
            <a:avLst/>
          </a:prstGeom>
          <a:noFill/>
          <a:ln cap="flat" cmpd="sng" w="9525">
            <a:solidFill>
              <a:schemeClr val="dk1"/>
            </a:solidFill>
            <a:prstDash val="solid"/>
            <a:round/>
            <a:headEnd len="sm" w="sm" type="none"/>
            <a:tailEnd len="sm" w="sm" type="none"/>
          </a:ln>
        </p:spPr>
      </p:cxnSp>
      <p:sp>
        <p:nvSpPr>
          <p:cNvPr id="587" name="Google Shape;587;p3"/>
          <p:cNvSpPr/>
          <p:nvPr/>
        </p:nvSpPr>
        <p:spPr>
          <a:xfrm>
            <a:off x="898727" y="3906577"/>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8" name="Google Shape;588;p3"/>
          <p:cNvGrpSpPr/>
          <p:nvPr/>
        </p:nvGrpSpPr>
        <p:grpSpPr>
          <a:xfrm>
            <a:off x="-1100101" y="760852"/>
            <a:ext cx="2560434" cy="561594"/>
            <a:chOff x="2871050" y="2458250"/>
            <a:chExt cx="1107550" cy="242925"/>
          </a:xfrm>
        </p:grpSpPr>
        <p:sp>
          <p:nvSpPr>
            <p:cNvPr id="589" name="Google Shape;589;p3"/>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3"/>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3"/>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2" name="Google Shape;592;p3"/>
          <p:cNvSpPr/>
          <p:nvPr/>
        </p:nvSpPr>
        <p:spPr>
          <a:xfrm rot="10800000">
            <a:off x="4025545" y="1008289"/>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3" name="Google Shape;593;p3"/>
          <p:cNvPicPr preferRelativeResize="0"/>
          <p:nvPr/>
        </p:nvPicPr>
        <p:blipFill rotWithShape="1">
          <a:blip r:embed="rId3">
            <a:alphaModFix/>
          </a:blip>
          <a:srcRect b="0" l="0" r="0" t="0"/>
          <a:stretch/>
        </p:blipFill>
        <p:spPr>
          <a:xfrm>
            <a:off x="827150" y="1475225"/>
            <a:ext cx="3198400" cy="2688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pic>
        <p:nvPicPr>
          <p:cNvPr id="1166" name="Google Shape;1166;p30"/>
          <p:cNvPicPr preferRelativeResize="0"/>
          <p:nvPr/>
        </p:nvPicPr>
        <p:blipFill rotWithShape="1">
          <a:blip r:embed="rId3">
            <a:alphaModFix/>
          </a:blip>
          <a:srcRect b="0" l="0" r="0" t="0"/>
          <a:stretch/>
        </p:blipFill>
        <p:spPr>
          <a:xfrm>
            <a:off x="7644575" y="2089637"/>
            <a:ext cx="2130674" cy="2052725"/>
          </a:xfrm>
          <a:prstGeom prst="rect">
            <a:avLst/>
          </a:prstGeom>
          <a:noFill/>
          <a:ln>
            <a:noFill/>
          </a:ln>
        </p:spPr>
      </p:pic>
      <p:sp>
        <p:nvSpPr>
          <p:cNvPr id="1167" name="Google Shape;1167;p30"/>
          <p:cNvSpPr/>
          <p:nvPr/>
        </p:nvSpPr>
        <p:spPr>
          <a:xfrm>
            <a:off x="619650" y="3364100"/>
            <a:ext cx="4197300" cy="1119000"/>
          </a:xfrm>
          <a:prstGeom prst="rect">
            <a:avLst/>
          </a:prstGeom>
          <a:solidFill>
            <a:srgbClr val="FDFFF3"/>
          </a:solidFill>
          <a:ln cap="flat" cmpd="sng" w="9525">
            <a:solidFill>
              <a:srgbClr val="FDFF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1168" name="Google Shape;1168;p30"/>
          <p:cNvPicPr preferRelativeResize="0"/>
          <p:nvPr/>
        </p:nvPicPr>
        <p:blipFill rotWithShape="1">
          <a:blip r:embed="rId4">
            <a:alphaModFix/>
          </a:blip>
          <a:srcRect b="0" l="0" r="0" t="0"/>
          <a:stretch/>
        </p:blipFill>
        <p:spPr>
          <a:xfrm>
            <a:off x="-839521" y="1428986"/>
            <a:ext cx="1861800" cy="2778438"/>
          </a:xfrm>
          <a:prstGeom prst="rect">
            <a:avLst/>
          </a:prstGeom>
          <a:noFill/>
          <a:ln>
            <a:noFill/>
          </a:ln>
        </p:spPr>
      </p:pic>
      <p:sp>
        <p:nvSpPr>
          <p:cNvPr id="1169" name="Google Shape;1169;p30"/>
          <p:cNvSpPr txBox="1"/>
          <p:nvPr>
            <p:ph type="ctrTitle"/>
          </p:nvPr>
        </p:nvSpPr>
        <p:spPr>
          <a:xfrm>
            <a:off x="1279200" y="816800"/>
            <a:ext cx="4241400" cy="863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3500"/>
              <a:t>Developing perception</a:t>
            </a:r>
            <a:endParaRPr sz="3500"/>
          </a:p>
        </p:txBody>
      </p:sp>
      <p:sp>
        <p:nvSpPr>
          <p:cNvPr id="1170" name="Google Shape;1170;p30"/>
          <p:cNvSpPr txBox="1"/>
          <p:nvPr>
            <p:ph idx="1" type="subTitle"/>
          </p:nvPr>
        </p:nvSpPr>
        <p:spPr>
          <a:xfrm>
            <a:off x="449000" y="2894575"/>
            <a:ext cx="4130400" cy="96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2100">
              <a:latin typeface="Montserrat Light"/>
              <a:ea typeface="Montserrat Light"/>
              <a:cs typeface="Montserrat Light"/>
              <a:sym typeface="Montserrat Light"/>
            </a:endParaRPr>
          </a:p>
          <a:p>
            <a:pPr indent="0" lvl="0" marL="0" rtl="0" algn="l">
              <a:lnSpc>
                <a:spcPct val="100000"/>
              </a:lnSpc>
              <a:spcBef>
                <a:spcPts val="0"/>
              </a:spcBef>
              <a:spcAft>
                <a:spcPts val="0"/>
              </a:spcAft>
              <a:buSzPts val="1400"/>
              <a:buNone/>
            </a:pPr>
            <a:r>
              <a:t/>
            </a:r>
            <a:endParaRPr sz="2100">
              <a:latin typeface="Montserrat Light"/>
              <a:ea typeface="Montserrat Light"/>
              <a:cs typeface="Montserrat Light"/>
              <a:sym typeface="Montserrat Light"/>
            </a:endParaRPr>
          </a:p>
        </p:txBody>
      </p:sp>
      <p:grpSp>
        <p:nvGrpSpPr>
          <p:cNvPr id="1171" name="Google Shape;1171;p30"/>
          <p:cNvGrpSpPr/>
          <p:nvPr/>
        </p:nvGrpSpPr>
        <p:grpSpPr>
          <a:xfrm>
            <a:off x="7374849" y="3860864"/>
            <a:ext cx="2560434" cy="561594"/>
            <a:chOff x="2871050" y="2458250"/>
            <a:chExt cx="1107550" cy="242925"/>
          </a:xfrm>
        </p:grpSpPr>
        <p:sp>
          <p:nvSpPr>
            <p:cNvPr id="1172" name="Google Shape;1172;p30"/>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30"/>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30"/>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5" name="Google Shape;1175;p30"/>
          <p:cNvSpPr/>
          <p:nvPr/>
        </p:nvSpPr>
        <p:spPr>
          <a:xfrm>
            <a:off x="1279200" y="1680200"/>
            <a:ext cx="5942700" cy="3956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30"/>
          <p:cNvSpPr txBox="1"/>
          <p:nvPr>
            <p:ph idx="4294967295" type="subTitle"/>
          </p:nvPr>
        </p:nvSpPr>
        <p:spPr>
          <a:xfrm>
            <a:off x="1551550" y="1800950"/>
            <a:ext cx="5145300" cy="6468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chemeClr val="dk1"/>
              </a:buClr>
              <a:buSzPts val="1500"/>
              <a:buFont typeface="Montserrat"/>
              <a:buChar char="●"/>
            </a:pPr>
            <a:r>
              <a:rPr b="0" i="0" lang="en" sz="1500" u="none" cap="none" strike="noStrike">
                <a:solidFill>
                  <a:schemeClr val="dk1"/>
                </a:solidFill>
                <a:latin typeface="Montserrat"/>
                <a:ea typeface="Montserrat"/>
                <a:cs typeface="Montserrat"/>
                <a:sym typeface="Montserrat"/>
              </a:rPr>
              <a:t>Debraj would speak on her hand and make her touch the objects around her to make her understand the structure of words and most importantly associate the word with the correct object.</a:t>
            </a:r>
            <a:endParaRPr b="0" i="0" sz="1500" u="none" cap="none" strike="noStrike">
              <a:solidFill>
                <a:schemeClr val="dk1"/>
              </a:solidFill>
              <a:latin typeface="Montserrat"/>
              <a:ea typeface="Montserrat"/>
              <a:cs typeface="Montserrat"/>
              <a:sym typeface="Montserrat"/>
            </a:endParaRPr>
          </a:p>
          <a:p>
            <a:pPr indent="-323850" lvl="0" marL="457200" marR="0" rtl="0" algn="l">
              <a:lnSpc>
                <a:spcPct val="115000"/>
              </a:lnSpc>
              <a:spcBef>
                <a:spcPts val="0"/>
              </a:spcBef>
              <a:spcAft>
                <a:spcPts val="0"/>
              </a:spcAft>
              <a:buClr>
                <a:schemeClr val="dk1"/>
              </a:buClr>
              <a:buSzPts val="1500"/>
              <a:buFont typeface="Montserrat"/>
              <a:buChar char="●"/>
            </a:pPr>
            <a:r>
              <a:rPr b="0" i="0" lang="en" sz="1500" u="none" cap="none" strike="noStrike">
                <a:solidFill>
                  <a:schemeClr val="dk1"/>
                </a:solidFill>
                <a:latin typeface="Montserrat"/>
                <a:ea typeface="Montserrat"/>
                <a:cs typeface="Montserrat"/>
                <a:sym typeface="Montserrat"/>
              </a:rPr>
              <a:t>Debraj would also make her learn braille so that she could read &amp; write.</a:t>
            </a:r>
            <a:endParaRPr b="0" i="0" sz="1500" u="none" cap="none" strike="noStrike">
              <a:solidFill>
                <a:schemeClr val="dk1"/>
              </a:solidFill>
              <a:latin typeface="Montserrat"/>
              <a:ea typeface="Montserrat"/>
              <a:cs typeface="Montserrat"/>
              <a:sym typeface="Montserrat"/>
            </a:endParaRPr>
          </a:p>
          <a:p>
            <a:pPr indent="-323850" lvl="0" marL="457200" marR="0" rtl="0" algn="l">
              <a:lnSpc>
                <a:spcPct val="115000"/>
              </a:lnSpc>
              <a:spcBef>
                <a:spcPts val="0"/>
              </a:spcBef>
              <a:spcAft>
                <a:spcPts val="0"/>
              </a:spcAft>
              <a:buClr>
                <a:schemeClr val="dk1"/>
              </a:buClr>
              <a:buSzPts val="1500"/>
              <a:buFont typeface="Montserrat"/>
              <a:buChar char="●"/>
            </a:pPr>
            <a:r>
              <a:rPr b="0" i="0" lang="en" sz="1500" u="none" cap="none" strike="noStrike">
                <a:solidFill>
                  <a:schemeClr val="dk1"/>
                </a:solidFill>
                <a:latin typeface="Montserrat"/>
                <a:ea typeface="Montserrat"/>
                <a:cs typeface="Montserrat"/>
                <a:sym typeface="Montserrat"/>
              </a:rPr>
              <a:t>He would also teach her sign language to make her communicate with people around her. </a:t>
            </a:r>
            <a:endParaRPr b="0" i="0" sz="15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pic>
        <p:nvPicPr>
          <p:cNvPr id="1181" name="Google Shape;1181;p31"/>
          <p:cNvPicPr preferRelativeResize="0"/>
          <p:nvPr/>
        </p:nvPicPr>
        <p:blipFill rotWithShape="1">
          <a:blip r:embed="rId3">
            <a:alphaModFix/>
          </a:blip>
          <a:srcRect b="0" l="0" r="0" t="0"/>
          <a:stretch/>
        </p:blipFill>
        <p:spPr>
          <a:xfrm>
            <a:off x="7644575" y="2089637"/>
            <a:ext cx="2130674" cy="2052725"/>
          </a:xfrm>
          <a:prstGeom prst="rect">
            <a:avLst/>
          </a:prstGeom>
          <a:noFill/>
          <a:ln>
            <a:noFill/>
          </a:ln>
        </p:spPr>
      </p:pic>
      <p:sp>
        <p:nvSpPr>
          <p:cNvPr id="1182" name="Google Shape;1182;p31"/>
          <p:cNvSpPr/>
          <p:nvPr/>
        </p:nvSpPr>
        <p:spPr>
          <a:xfrm>
            <a:off x="619650" y="3364100"/>
            <a:ext cx="4197300" cy="1119000"/>
          </a:xfrm>
          <a:prstGeom prst="rect">
            <a:avLst/>
          </a:prstGeom>
          <a:solidFill>
            <a:srgbClr val="FDFFF3"/>
          </a:solidFill>
          <a:ln cap="flat" cmpd="sng" w="9525">
            <a:solidFill>
              <a:srgbClr val="FDFF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1183" name="Google Shape;1183;p31"/>
          <p:cNvPicPr preferRelativeResize="0"/>
          <p:nvPr/>
        </p:nvPicPr>
        <p:blipFill rotWithShape="1">
          <a:blip r:embed="rId4">
            <a:alphaModFix/>
          </a:blip>
          <a:srcRect b="0" l="0" r="0" t="0"/>
          <a:stretch/>
        </p:blipFill>
        <p:spPr>
          <a:xfrm>
            <a:off x="-839521" y="1428986"/>
            <a:ext cx="1861800" cy="2778438"/>
          </a:xfrm>
          <a:prstGeom prst="rect">
            <a:avLst/>
          </a:prstGeom>
          <a:noFill/>
          <a:ln>
            <a:noFill/>
          </a:ln>
        </p:spPr>
      </p:pic>
      <p:sp>
        <p:nvSpPr>
          <p:cNvPr id="1184" name="Google Shape;1184;p31"/>
          <p:cNvSpPr txBox="1"/>
          <p:nvPr>
            <p:ph type="ctrTitle"/>
          </p:nvPr>
        </p:nvSpPr>
        <p:spPr>
          <a:xfrm>
            <a:off x="1279200" y="816800"/>
            <a:ext cx="4241400" cy="863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3500"/>
              <a:t>Use of bottom up and top down approach</a:t>
            </a:r>
            <a:endParaRPr sz="3500"/>
          </a:p>
        </p:txBody>
      </p:sp>
      <p:sp>
        <p:nvSpPr>
          <p:cNvPr id="1185" name="Google Shape;1185;p31"/>
          <p:cNvSpPr txBox="1"/>
          <p:nvPr>
            <p:ph idx="1" type="subTitle"/>
          </p:nvPr>
        </p:nvSpPr>
        <p:spPr>
          <a:xfrm>
            <a:off x="449000" y="2894575"/>
            <a:ext cx="4130400" cy="96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2100">
              <a:latin typeface="Montserrat Light"/>
              <a:ea typeface="Montserrat Light"/>
              <a:cs typeface="Montserrat Light"/>
              <a:sym typeface="Montserrat Light"/>
            </a:endParaRPr>
          </a:p>
          <a:p>
            <a:pPr indent="0" lvl="0" marL="0" rtl="0" algn="l">
              <a:lnSpc>
                <a:spcPct val="100000"/>
              </a:lnSpc>
              <a:spcBef>
                <a:spcPts val="0"/>
              </a:spcBef>
              <a:spcAft>
                <a:spcPts val="0"/>
              </a:spcAft>
              <a:buSzPts val="1400"/>
              <a:buNone/>
            </a:pPr>
            <a:r>
              <a:t/>
            </a:r>
            <a:endParaRPr sz="2100">
              <a:latin typeface="Montserrat Light"/>
              <a:ea typeface="Montserrat Light"/>
              <a:cs typeface="Montserrat Light"/>
              <a:sym typeface="Montserrat Light"/>
            </a:endParaRPr>
          </a:p>
        </p:txBody>
      </p:sp>
      <p:grpSp>
        <p:nvGrpSpPr>
          <p:cNvPr id="1186" name="Google Shape;1186;p31"/>
          <p:cNvGrpSpPr/>
          <p:nvPr/>
        </p:nvGrpSpPr>
        <p:grpSpPr>
          <a:xfrm>
            <a:off x="7374849" y="3860864"/>
            <a:ext cx="2560434" cy="561594"/>
            <a:chOff x="2871050" y="2458250"/>
            <a:chExt cx="1107550" cy="242925"/>
          </a:xfrm>
        </p:grpSpPr>
        <p:sp>
          <p:nvSpPr>
            <p:cNvPr id="1187" name="Google Shape;1187;p31"/>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31"/>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31"/>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0" name="Google Shape;1190;p31"/>
          <p:cNvSpPr/>
          <p:nvPr/>
        </p:nvSpPr>
        <p:spPr>
          <a:xfrm>
            <a:off x="1279200" y="1680200"/>
            <a:ext cx="5942700" cy="3956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31"/>
          <p:cNvSpPr txBox="1"/>
          <p:nvPr>
            <p:ph idx="4294967295" type="subTitle"/>
          </p:nvPr>
        </p:nvSpPr>
        <p:spPr>
          <a:xfrm>
            <a:off x="1551550" y="1800950"/>
            <a:ext cx="5145300" cy="6468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dk1"/>
              </a:buClr>
              <a:buSzPts val="1600"/>
              <a:buFont typeface="Montserrat"/>
              <a:buChar char="●"/>
            </a:pPr>
            <a:r>
              <a:rPr b="0" i="0" lang="en" sz="1600" u="none" cap="none" strike="noStrike">
                <a:solidFill>
                  <a:schemeClr val="dk1"/>
                </a:solidFill>
                <a:latin typeface="Montserrat"/>
                <a:ea typeface="Montserrat"/>
                <a:cs typeface="Montserrat"/>
                <a:sym typeface="Montserrat"/>
              </a:rPr>
              <a:t>Debraj strengthened her bottom up approach by making her feel the objects around her.</a:t>
            </a:r>
            <a:endParaRPr b="0" i="0" sz="1600" u="none" cap="none" strike="noStrike">
              <a:solidFill>
                <a:schemeClr val="dk1"/>
              </a:solidFill>
              <a:latin typeface="Montserrat"/>
              <a:ea typeface="Montserrat"/>
              <a:cs typeface="Montserrat"/>
              <a:sym typeface="Montserrat"/>
            </a:endParaRPr>
          </a:p>
          <a:p>
            <a:pPr indent="-330200" lvl="0" marL="457200" marR="0" rtl="0" algn="l">
              <a:lnSpc>
                <a:spcPct val="115000"/>
              </a:lnSpc>
              <a:spcBef>
                <a:spcPts val="0"/>
              </a:spcBef>
              <a:spcAft>
                <a:spcPts val="0"/>
              </a:spcAft>
              <a:buClr>
                <a:schemeClr val="dk1"/>
              </a:buClr>
              <a:buSzPts val="1600"/>
              <a:buFont typeface="Montserrat"/>
              <a:buChar char="●"/>
            </a:pPr>
            <a:r>
              <a:rPr b="0" i="0" lang="en" sz="1600" u="none" cap="none" strike="noStrike">
                <a:solidFill>
                  <a:schemeClr val="dk1"/>
                </a:solidFill>
                <a:latin typeface="Montserrat"/>
                <a:ea typeface="Montserrat"/>
                <a:cs typeface="Montserrat"/>
                <a:sym typeface="Montserrat"/>
              </a:rPr>
              <a:t>He also strengthened  her top down approach b</a:t>
            </a:r>
            <a:r>
              <a:rPr lang="en" sz="1600"/>
              <a:t>y </a:t>
            </a:r>
            <a:r>
              <a:rPr b="0" i="0" lang="en" sz="1600" u="none" cap="none" strike="noStrike">
                <a:solidFill>
                  <a:schemeClr val="dk1"/>
                </a:solidFill>
                <a:latin typeface="Montserrat"/>
                <a:ea typeface="Montserrat"/>
                <a:cs typeface="Montserrat"/>
                <a:sym typeface="Montserrat"/>
              </a:rPr>
              <a:t>making her associate the words with the objects and give context.</a:t>
            </a:r>
            <a:endParaRPr b="0" i="0" sz="1600" u="none" cap="none" strike="noStrike">
              <a:solidFill>
                <a:schemeClr val="dk1"/>
              </a:solidFill>
              <a:latin typeface="Montserrat"/>
              <a:ea typeface="Montserrat"/>
              <a:cs typeface="Montserrat"/>
              <a:sym typeface="Montserrat"/>
            </a:endParaRPr>
          </a:p>
          <a:p>
            <a:pPr indent="-330200" lvl="0" marL="457200" marR="0" rtl="0" algn="l">
              <a:lnSpc>
                <a:spcPct val="115000"/>
              </a:lnSpc>
              <a:spcBef>
                <a:spcPts val="0"/>
              </a:spcBef>
              <a:spcAft>
                <a:spcPts val="0"/>
              </a:spcAft>
              <a:buClr>
                <a:schemeClr val="dk1"/>
              </a:buClr>
              <a:buSzPts val="1600"/>
              <a:buFont typeface="Montserrat"/>
              <a:buChar char="●"/>
            </a:pPr>
            <a:r>
              <a:rPr b="0" i="0" lang="en" sz="1600" u="none" cap="none" strike="noStrike">
                <a:solidFill>
                  <a:schemeClr val="dk1"/>
                </a:solidFill>
                <a:latin typeface="Montserrat"/>
                <a:ea typeface="Montserrat"/>
                <a:cs typeface="Montserrat"/>
                <a:sym typeface="Montserrat"/>
              </a:rPr>
              <a:t>This shows that even though she relied on only her touch alone as sensory input Michelle excelled in her life and became a college graduate. </a:t>
            </a:r>
            <a:endParaRPr b="0"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32"/>
          <p:cNvSpPr txBox="1"/>
          <p:nvPr>
            <p:ph type="ctrTitle"/>
          </p:nvPr>
        </p:nvSpPr>
        <p:spPr>
          <a:xfrm>
            <a:off x="522775" y="1041400"/>
            <a:ext cx="3491400" cy="8634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en"/>
              <a:t>Thank You!</a:t>
            </a:r>
            <a:endParaRPr/>
          </a:p>
        </p:txBody>
      </p:sp>
      <p:sp>
        <p:nvSpPr>
          <p:cNvPr id="1197" name="Google Shape;1197;p32"/>
          <p:cNvSpPr/>
          <p:nvPr/>
        </p:nvSpPr>
        <p:spPr>
          <a:xfrm>
            <a:off x="4930525" y="539500"/>
            <a:ext cx="3491100" cy="4064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98" name="Google Shape;1198;p32"/>
          <p:cNvCxnSpPr/>
          <p:nvPr/>
        </p:nvCxnSpPr>
        <p:spPr>
          <a:xfrm>
            <a:off x="4930525" y="534975"/>
            <a:ext cx="0" cy="4790700"/>
          </a:xfrm>
          <a:prstGeom prst="straightConnector1">
            <a:avLst/>
          </a:prstGeom>
          <a:noFill/>
          <a:ln cap="flat" cmpd="sng" w="9525">
            <a:solidFill>
              <a:schemeClr val="dk1"/>
            </a:solidFill>
            <a:prstDash val="solid"/>
            <a:round/>
            <a:headEnd len="sm" w="sm" type="none"/>
            <a:tailEnd len="sm" w="sm" type="none"/>
          </a:ln>
        </p:spPr>
      </p:cxnSp>
      <p:cxnSp>
        <p:nvCxnSpPr>
          <p:cNvPr id="1199" name="Google Shape;1199;p32"/>
          <p:cNvCxnSpPr/>
          <p:nvPr/>
        </p:nvCxnSpPr>
        <p:spPr>
          <a:xfrm>
            <a:off x="4937250" y="4604000"/>
            <a:ext cx="3491100" cy="0"/>
          </a:xfrm>
          <a:prstGeom prst="straightConnector1">
            <a:avLst/>
          </a:prstGeom>
          <a:noFill/>
          <a:ln cap="flat" cmpd="sng" w="9525">
            <a:solidFill>
              <a:schemeClr val="dk1"/>
            </a:solidFill>
            <a:prstDash val="solid"/>
            <a:round/>
            <a:headEnd len="sm" w="sm" type="none"/>
            <a:tailEnd len="sm" w="sm" type="none"/>
          </a:ln>
        </p:spPr>
      </p:cxnSp>
      <p:cxnSp>
        <p:nvCxnSpPr>
          <p:cNvPr id="1200" name="Google Shape;1200;p32"/>
          <p:cNvCxnSpPr/>
          <p:nvPr/>
        </p:nvCxnSpPr>
        <p:spPr>
          <a:xfrm>
            <a:off x="8421625" y="534975"/>
            <a:ext cx="0" cy="4790700"/>
          </a:xfrm>
          <a:prstGeom prst="straightConnector1">
            <a:avLst/>
          </a:prstGeom>
          <a:noFill/>
          <a:ln cap="flat" cmpd="sng" w="9525">
            <a:solidFill>
              <a:schemeClr val="dk1"/>
            </a:solidFill>
            <a:prstDash val="solid"/>
            <a:round/>
            <a:headEnd len="sm" w="sm" type="none"/>
            <a:tailEnd len="sm" w="sm" type="none"/>
          </a:ln>
        </p:spPr>
      </p:cxnSp>
      <p:sp>
        <p:nvSpPr>
          <p:cNvPr id="1201" name="Google Shape;1201;p32"/>
          <p:cNvSpPr/>
          <p:nvPr/>
        </p:nvSpPr>
        <p:spPr>
          <a:xfrm>
            <a:off x="5313902" y="3811990"/>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32"/>
          <p:cNvSpPr/>
          <p:nvPr/>
        </p:nvSpPr>
        <p:spPr>
          <a:xfrm rot="10800000">
            <a:off x="8094745" y="466189"/>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3" name="Google Shape;1203;p32"/>
          <p:cNvGrpSpPr/>
          <p:nvPr/>
        </p:nvGrpSpPr>
        <p:grpSpPr>
          <a:xfrm>
            <a:off x="7374849" y="3860864"/>
            <a:ext cx="2560434" cy="561594"/>
            <a:chOff x="2871050" y="2458250"/>
            <a:chExt cx="1107550" cy="242925"/>
          </a:xfrm>
        </p:grpSpPr>
        <p:sp>
          <p:nvSpPr>
            <p:cNvPr id="1204" name="Google Shape;1204;p32"/>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32"/>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32"/>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7" name="Google Shape;1207;p32"/>
          <p:cNvGrpSpPr/>
          <p:nvPr/>
        </p:nvGrpSpPr>
        <p:grpSpPr>
          <a:xfrm>
            <a:off x="1170352" y="4736238"/>
            <a:ext cx="1441459" cy="315279"/>
            <a:chOff x="4290125" y="2631325"/>
            <a:chExt cx="500750" cy="109525"/>
          </a:xfrm>
        </p:grpSpPr>
        <p:sp>
          <p:nvSpPr>
            <p:cNvPr id="1208" name="Google Shape;1208;p32"/>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32"/>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32"/>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1" name="Google Shape;1211;p32"/>
          <p:cNvGrpSpPr/>
          <p:nvPr/>
        </p:nvGrpSpPr>
        <p:grpSpPr>
          <a:xfrm>
            <a:off x="5332887" y="1561937"/>
            <a:ext cx="2686389" cy="2019630"/>
            <a:chOff x="4025300" y="3337500"/>
            <a:chExt cx="634975" cy="477375"/>
          </a:xfrm>
        </p:grpSpPr>
        <p:sp>
          <p:nvSpPr>
            <p:cNvPr id="1212" name="Google Shape;1212;p32"/>
            <p:cNvSpPr/>
            <p:nvPr/>
          </p:nvSpPr>
          <p:spPr>
            <a:xfrm>
              <a:off x="4041050" y="3576150"/>
              <a:ext cx="237575" cy="232550"/>
            </a:xfrm>
            <a:custGeom>
              <a:rect b="b" l="l" r="r" t="t"/>
              <a:pathLst>
                <a:path extrusionOk="0" h="9302" w="9503">
                  <a:moveTo>
                    <a:pt x="9253" y="0"/>
                  </a:moveTo>
                  <a:cubicBezTo>
                    <a:pt x="9197" y="0"/>
                    <a:pt x="9141" y="20"/>
                    <a:pt x="9097" y="58"/>
                  </a:cubicBezTo>
                  <a:lnTo>
                    <a:pt x="91" y="8919"/>
                  </a:lnTo>
                  <a:cubicBezTo>
                    <a:pt x="0" y="8997"/>
                    <a:pt x="0" y="9144"/>
                    <a:pt x="79" y="9234"/>
                  </a:cubicBezTo>
                  <a:cubicBezTo>
                    <a:pt x="124" y="9279"/>
                    <a:pt x="183" y="9301"/>
                    <a:pt x="241" y="9301"/>
                  </a:cubicBezTo>
                  <a:cubicBezTo>
                    <a:pt x="299" y="9301"/>
                    <a:pt x="355" y="9279"/>
                    <a:pt x="395" y="9234"/>
                  </a:cubicBezTo>
                  <a:lnTo>
                    <a:pt x="9412" y="385"/>
                  </a:lnTo>
                  <a:cubicBezTo>
                    <a:pt x="9502" y="295"/>
                    <a:pt x="9502" y="160"/>
                    <a:pt x="9412" y="70"/>
                  </a:cubicBezTo>
                  <a:cubicBezTo>
                    <a:pt x="9372" y="23"/>
                    <a:pt x="9313" y="0"/>
                    <a:pt x="9253" y="0"/>
                  </a:cubicBezTo>
                  <a:close/>
                </a:path>
              </a:pathLst>
            </a:custGeom>
            <a:solidFill>
              <a:schemeClr val="l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32"/>
            <p:cNvSpPr/>
            <p:nvPr/>
          </p:nvSpPr>
          <p:spPr>
            <a:xfrm>
              <a:off x="4053150" y="3576150"/>
              <a:ext cx="237850" cy="232550"/>
            </a:xfrm>
            <a:custGeom>
              <a:rect b="b" l="l" r="r" t="t"/>
              <a:pathLst>
                <a:path extrusionOk="0" h="9302" w="9514">
                  <a:moveTo>
                    <a:pt x="254" y="0"/>
                  </a:moveTo>
                  <a:cubicBezTo>
                    <a:pt x="196" y="0"/>
                    <a:pt x="137" y="23"/>
                    <a:pt x="91" y="70"/>
                  </a:cubicBezTo>
                  <a:cubicBezTo>
                    <a:pt x="1" y="160"/>
                    <a:pt x="1" y="295"/>
                    <a:pt x="91" y="385"/>
                  </a:cubicBezTo>
                  <a:lnTo>
                    <a:pt x="9108" y="9234"/>
                  </a:lnTo>
                  <a:cubicBezTo>
                    <a:pt x="9153" y="9279"/>
                    <a:pt x="9213" y="9301"/>
                    <a:pt x="9270" y="9301"/>
                  </a:cubicBezTo>
                  <a:cubicBezTo>
                    <a:pt x="9328" y="9301"/>
                    <a:pt x="9384" y="9279"/>
                    <a:pt x="9424" y="9234"/>
                  </a:cubicBezTo>
                  <a:cubicBezTo>
                    <a:pt x="9514" y="9144"/>
                    <a:pt x="9514" y="8997"/>
                    <a:pt x="9424" y="8919"/>
                  </a:cubicBezTo>
                  <a:lnTo>
                    <a:pt x="406" y="58"/>
                  </a:lnTo>
                  <a:cubicBezTo>
                    <a:pt x="362" y="20"/>
                    <a:pt x="308" y="0"/>
                    <a:pt x="254" y="0"/>
                  </a:cubicBezTo>
                  <a:close/>
                </a:path>
              </a:pathLst>
            </a:custGeom>
            <a:solidFill>
              <a:schemeClr val="l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32"/>
            <p:cNvSpPr/>
            <p:nvPr/>
          </p:nvSpPr>
          <p:spPr>
            <a:xfrm>
              <a:off x="4031200" y="3793750"/>
              <a:ext cx="271625" cy="17200"/>
            </a:xfrm>
            <a:custGeom>
              <a:rect b="b" l="l" r="r" t="t"/>
              <a:pathLst>
                <a:path extrusionOk="0" h="688" w="10865">
                  <a:moveTo>
                    <a:pt x="338" y="1"/>
                  </a:moveTo>
                  <a:cubicBezTo>
                    <a:pt x="147" y="1"/>
                    <a:pt x="0" y="158"/>
                    <a:pt x="0" y="350"/>
                  </a:cubicBezTo>
                  <a:cubicBezTo>
                    <a:pt x="0" y="530"/>
                    <a:pt x="147" y="687"/>
                    <a:pt x="338" y="687"/>
                  </a:cubicBezTo>
                  <a:lnTo>
                    <a:pt x="10527" y="687"/>
                  </a:lnTo>
                  <a:cubicBezTo>
                    <a:pt x="10718" y="687"/>
                    <a:pt x="10865" y="530"/>
                    <a:pt x="10865" y="350"/>
                  </a:cubicBezTo>
                  <a:cubicBezTo>
                    <a:pt x="10865" y="158"/>
                    <a:pt x="10718" y="1"/>
                    <a:pt x="10527" y="1"/>
                  </a:cubicBezTo>
                  <a:close/>
                </a:path>
              </a:pathLst>
            </a:custGeom>
            <a:solidFill>
              <a:schemeClr val="l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32"/>
            <p:cNvSpPr/>
            <p:nvPr/>
          </p:nvSpPr>
          <p:spPr>
            <a:xfrm>
              <a:off x="4060200" y="3461075"/>
              <a:ext cx="180700" cy="11275"/>
            </a:xfrm>
            <a:custGeom>
              <a:rect b="b" l="l" r="r" t="t"/>
              <a:pathLst>
                <a:path extrusionOk="0" h="451" w="7228">
                  <a:moveTo>
                    <a:pt x="0" y="0"/>
                  </a:moveTo>
                  <a:lnTo>
                    <a:pt x="0" y="451"/>
                  </a:lnTo>
                  <a:lnTo>
                    <a:pt x="7228" y="451"/>
                  </a:lnTo>
                  <a:lnTo>
                    <a:pt x="7228" y="0"/>
                  </a:lnTo>
                  <a:close/>
                </a:path>
              </a:pathLst>
            </a:custGeom>
            <a:solidFill>
              <a:schemeClr val="l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32"/>
            <p:cNvSpPr/>
            <p:nvPr/>
          </p:nvSpPr>
          <p:spPr>
            <a:xfrm>
              <a:off x="4068925" y="3472325"/>
              <a:ext cx="6775" cy="126675"/>
            </a:xfrm>
            <a:custGeom>
              <a:rect b="b" l="l" r="r" t="t"/>
              <a:pathLst>
                <a:path extrusionOk="0" h="5067" w="271">
                  <a:moveTo>
                    <a:pt x="0" y="1"/>
                  </a:moveTo>
                  <a:lnTo>
                    <a:pt x="0" y="5067"/>
                  </a:lnTo>
                  <a:lnTo>
                    <a:pt x="270" y="5067"/>
                  </a:lnTo>
                  <a:lnTo>
                    <a:pt x="270" y="1"/>
                  </a:lnTo>
                  <a:close/>
                </a:path>
              </a:pathLst>
            </a:custGeom>
            <a:solidFill>
              <a:schemeClr val="l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32"/>
            <p:cNvSpPr/>
            <p:nvPr/>
          </p:nvSpPr>
          <p:spPr>
            <a:xfrm>
              <a:off x="4498975" y="3355250"/>
              <a:ext cx="14950" cy="243750"/>
            </a:xfrm>
            <a:custGeom>
              <a:rect b="b" l="l" r="r" t="t"/>
              <a:pathLst>
                <a:path extrusionOk="0" h="9750" w="598">
                  <a:moveTo>
                    <a:pt x="1" y="0"/>
                  </a:moveTo>
                  <a:lnTo>
                    <a:pt x="1" y="9750"/>
                  </a:lnTo>
                  <a:lnTo>
                    <a:pt x="597" y="9750"/>
                  </a:lnTo>
                  <a:lnTo>
                    <a:pt x="597" y="0"/>
                  </a:lnTo>
                  <a:close/>
                </a:path>
              </a:pathLst>
            </a:custGeom>
            <a:solidFill>
              <a:schemeClr val="l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32"/>
            <p:cNvSpPr/>
            <p:nvPr/>
          </p:nvSpPr>
          <p:spPr>
            <a:xfrm>
              <a:off x="4240875" y="3355250"/>
              <a:ext cx="14950" cy="243750"/>
            </a:xfrm>
            <a:custGeom>
              <a:rect b="b" l="l" r="r" t="t"/>
              <a:pathLst>
                <a:path extrusionOk="0" h="9750" w="598">
                  <a:moveTo>
                    <a:pt x="1" y="0"/>
                  </a:moveTo>
                  <a:lnTo>
                    <a:pt x="1" y="9750"/>
                  </a:lnTo>
                  <a:lnTo>
                    <a:pt x="597" y="9750"/>
                  </a:lnTo>
                  <a:lnTo>
                    <a:pt x="597" y="0"/>
                  </a:lnTo>
                  <a:close/>
                </a:path>
              </a:pathLst>
            </a:custGeom>
            <a:solidFill>
              <a:schemeClr val="l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32"/>
            <p:cNvSpPr/>
            <p:nvPr/>
          </p:nvSpPr>
          <p:spPr>
            <a:xfrm>
              <a:off x="4025300" y="3568600"/>
              <a:ext cx="268250" cy="30400"/>
            </a:xfrm>
            <a:custGeom>
              <a:rect b="b" l="l" r="r" t="t"/>
              <a:pathLst>
                <a:path extrusionOk="0" h="1216" w="10730">
                  <a:moveTo>
                    <a:pt x="608" y="0"/>
                  </a:moveTo>
                  <a:cubicBezTo>
                    <a:pt x="270" y="0"/>
                    <a:pt x="0" y="270"/>
                    <a:pt x="0" y="608"/>
                  </a:cubicBezTo>
                  <a:cubicBezTo>
                    <a:pt x="0" y="946"/>
                    <a:pt x="270" y="1216"/>
                    <a:pt x="608" y="1216"/>
                  </a:cubicBezTo>
                  <a:lnTo>
                    <a:pt x="10729" y="1216"/>
                  </a:lnTo>
                  <a:lnTo>
                    <a:pt x="10729" y="0"/>
                  </a:ln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32"/>
            <p:cNvSpPr/>
            <p:nvPr/>
          </p:nvSpPr>
          <p:spPr>
            <a:xfrm>
              <a:off x="4245675" y="3568600"/>
              <a:ext cx="268250" cy="30400"/>
            </a:xfrm>
            <a:custGeom>
              <a:rect b="b" l="l" r="r" t="t"/>
              <a:pathLst>
                <a:path extrusionOk="0" h="1216" w="10730">
                  <a:moveTo>
                    <a:pt x="608" y="0"/>
                  </a:moveTo>
                  <a:cubicBezTo>
                    <a:pt x="270" y="0"/>
                    <a:pt x="0" y="270"/>
                    <a:pt x="0" y="608"/>
                  </a:cubicBezTo>
                  <a:cubicBezTo>
                    <a:pt x="0" y="946"/>
                    <a:pt x="270" y="1216"/>
                    <a:pt x="608" y="1216"/>
                  </a:cubicBezTo>
                  <a:lnTo>
                    <a:pt x="10729" y="1216"/>
                  </a:lnTo>
                  <a:lnTo>
                    <a:pt x="10729" y="0"/>
                  </a:lnTo>
                  <a:close/>
                </a:path>
              </a:pathLst>
            </a:custGeom>
            <a:solidFill>
              <a:schemeClr val="accen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32"/>
            <p:cNvSpPr/>
            <p:nvPr/>
          </p:nvSpPr>
          <p:spPr>
            <a:xfrm>
              <a:off x="4240875" y="3337500"/>
              <a:ext cx="273050" cy="157650"/>
            </a:xfrm>
            <a:custGeom>
              <a:rect b="b" l="l" r="r" t="t"/>
              <a:pathLst>
                <a:path extrusionOk="0" h="6306" w="10922">
                  <a:moveTo>
                    <a:pt x="5461" y="1"/>
                  </a:moveTo>
                  <a:cubicBezTo>
                    <a:pt x="3640" y="1"/>
                    <a:pt x="1819" y="372"/>
                    <a:pt x="1" y="1116"/>
                  </a:cubicBezTo>
                  <a:lnTo>
                    <a:pt x="1" y="6306"/>
                  </a:lnTo>
                  <a:lnTo>
                    <a:pt x="10921" y="6306"/>
                  </a:lnTo>
                  <a:lnTo>
                    <a:pt x="10921" y="1116"/>
                  </a:lnTo>
                  <a:cubicBezTo>
                    <a:pt x="9103" y="372"/>
                    <a:pt x="7282" y="1"/>
                    <a:pt x="5461" y="1"/>
                  </a:cubicBezTo>
                  <a:close/>
                </a:path>
              </a:pathLst>
            </a:custGeom>
            <a:solidFill>
              <a:schemeClr val="accen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32"/>
            <p:cNvSpPr/>
            <p:nvPr/>
          </p:nvSpPr>
          <p:spPr>
            <a:xfrm>
              <a:off x="4333200" y="3461075"/>
              <a:ext cx="180725" cy="11275"/>
            </a:xfrm>
            <a:custGeom>
              <a:rect b="b" l="l" r="r" t="t"/>
              <a:pathLst>
                <a:path extrusionOk="0" h="451" w="7229">
                  <a:moveTo>
                    <a:pt x="0" y="0"/>
                  </a:moveTo>
                  <a:lnTo>
                    <a:pt x="0" y="451"/>
                  </a:lnTo>
                  <a:lnTo>
                    <a:pt x="7228" y="451"/>
                  </a:lnTo>
                  <a:lnTo>
                    <a:pt x="7228" y="0"/>
                  </a:lnTo>
                  <a:close/>
                </a:path>
              </a:pathLst>
            </a:custGeom>
            <a:solidFill>
              <a:schemeClr val="l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32"/>
            <p:cNvSpPr/>
            <p:nvPr/>
          </p:nvSpPr>
          <p:spPr>
            <a:xfrm>
              <a:off x="4341925" y="3472325"/>
              <a:ext cx="6775" cy="126675"/>
            </a:xfrm>
            <a:custGeom>
              <a:rect b="b" l="l" r="r" t="t"/>
              <a:pathLst>
                <a:path extrusionOk="0" h="5067" w="271">
                  <a:moveTo>
                    <a:pt x="0" y="1"/>
                  </a:moveTo>
                  <a:lnTo>
                    <a:pt x="0" y="5067"/>
                  </a:lnTo>
                  <a:lnTo>
                    <a:pt x="271" y="5067"/>
                  </a:lnTo>
                  <a:lnTo>
                    <a:pt x="271" y="1"/>
                  </a:lnTo>
                  <a:close/>
                </a:path>
              </a:pathLst>
            </a:custGeom>
            <a:solidFill>
              <a:schemeClr val="l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32"/>
            <p:cNvSpPr/>
            <p:nvPr/>
          </p:nvSpPr>
          <p:spPr>
            <a:xfrm>
              <a:off x="4262000" y="3576150"/>
              <a:ext cx="237850" cy="232550"/>
            </a:xfrm>
            <a:custGeom>
              <a:rect b="b" l="l" r="r" t="t"/>
              <a:pathLst>
                <a:path extrusionOk="0" h="9302" w="9514">
                  <a:moveTo>
                    <a:pt x="9264" y="0"/>
                  </a:moveTo>
                  <a:cubicBezTo>
                    <a:pt x="9208" y="0"/>
                    <a:pt x="9152" y="20"/>
                    <a:pt x="9108" y="58"/>
                  </a:cubicBezTo>
                  <a:lnTo>
                    <a:pt x="90" y="8919"/>
                  </a:lnTo>
                  <a:cubicBezTo>
                    <a:pt x="0" y="8997"/>
                    <a:pt x="0" y="9144"/>
                    <a:pt x="90" y="9234"/>
                  </a:cubicBezTo>
                  <a:cubicBezTo>
                    <a:pt x="135" y="9279"/>
                    <a:pt x="192" y="9301"/>
                    <a:pt x="248" y="9301"/>
                  </a:cubicBezTo>
                  <a:cubicBezTo>
                    <a:pt x="304" y="9301"/>
                    <a:pt x="360" y="9279"/>
                    <a:pt x="405" y="9234"/>
                  </a:cubicBezTo>
                  <a:lnTo>
                    <a:pt x="9423" y="385"/>
                  </a:lnTo>
                  <a:cubicBezTo>
                    <a:pt x="9513" y="295"/>
                    <a:pt x="9513" y="160"/>
                    <a:pt x="9423" y="70"/>
                  </a:cubicBezTo>
                  <a:cubicBezTo>
                    <a:pt x="9383" y="23"/>
                    <a:pt x="9324" y="0"/>
                    <a:pt x="9264" y="0"/>
                  </a:cubicBezTo>
                  <a:close/>
                </a:path>
              </a:pathLst>
            </a:custGeom>
            <a:solidFill>
              <a:schemeClr val="l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32"/>
            <p:cNvSpPr/>
            <p:nvPr/>
          </p:nvSpPr>
          <p:spPr>
            <a:xfrm>
              <a:off x="4274375" y="3576150"/>
              <a:ext cx="237850" cy="232550"/>
            </a:xfrm>
            <a:custGeom>
              <a:rect b="b" l="l" r="r" t="t"/>
              <a:pathLst>
                <a:path extrusionOk="0" h="9302" w="9514">
                  <a:moveTo>
                    <a:pt x="250" y="0"/>
                  </a:moveTo>
                  <a:cubicBezTo>
                    <a:pt x="190" y="0"/>
                    <a:pt x="131" y="23"/>
                    <a:pt x="91" y="70"/>
                  </a:cubicBezTo>
                  <a:cubicBezTo>
                    <a:pt x="0" y="160"/>
                    <a:pt x="0" y="295"/>
                    <a:pt x="91" y="385"/>
                  </a:cubicBezTo>
                  <a:lnTo>
                    <a:pt x="9108" y="9234"/>
                  </a:lnTo>
                  <a:cubicBezTo>
                    <a:pt x="9153" y="9279"/>
                    <a:pt x="9210" y="9301"/>
                    <a:pt x="9266" y="9301"/>
                  </a:cubicBezTo>
                  <a:cubicBezTo>
                    <a:pt x="9322" y="9301"/>
                    <a:pt x="9379" y="9279"/>
                    <a:pt x="9424" y="9234"/>
                  </a:cubicBezTo>
                  <a:cubicBezTo>
                    <a:pt x="9514" y="9144"/>
                    <a:pt x="9514" y="8997"/>
                    <a:pt x="9424" y="8919"/>
                  </a:cubicBezTo>
                  <a:lnTo>
                    <a:pt x="406" y="58"/>
                  </a:lnTo>
                  <a:cubicBezTo>
                    <a:pt x="362" y="20"/>
                    <a:pt x="306" y="0"/>
                    <a:pt x="250" y="0"/>
                  </a:cubicBezTo>
                  <a:close/>
                </a:path>
              </a:pathLst>
            </a:custGeom>
            <a:solidFill>
              <a:schemeClr val="l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32"/>
            <p:cNvSpPr/>
            <p:nvPr/>
          </p:nvSpPr>
          <p:spPr>
            <a:xfrm>
              <a:off x="4252425" y="3793750"/>
              <a:ext cx="271625" cy="17200"/>
            </a:xfrm>
            <a:custGeom>
              <a:rect b="b" l="l" r="r" t="t"/>
              <a:pathLst>
                <a:path extrusionOk="0" h="688" w="10865">
                  <a:moveTo>
                    <a:pt x="338" y="1"/>
                  </a:moveTo>
                  <a:cubicBezTo>
                    <a:pt x="147" y="1"/>
                    <a:pt x="0" y="158"/>
                    <a:pt x="0" y="350"/>
                  </a:cubicBezTo>
                  <a:cubicBezTo>
                    <a:pt x="0" y="530"/>
                    <a:pt x="147" y="687"/>
                    <a:pt x="338" y="687"/>
                  </a:cubicBezTo>
                  <a:lnTo>
                    <a:pt x="10527" y="687"/>
                  </a:lnTo>
                  <a:cubicBezTo>
                    <a:pt x="10718" y="687"/>
                    <a:pt x="10864" y="530"/>
                    <a:pt x="10864" y="350"/>
                  </a:cubicBezTo>
                  <a:cubicBezTo>
                    <a:pt x="10864" y="158"/>
                    <a:pt x="10718" y="1"/>
                    <a:pt x="10527" y="1"/>
                  </a:cubicBezTo>
                  <a:close/>
                </a:path>
              </a:pathLst>
            </a:custGeom>
            <a:solidFill>
              <a:schemeClr val="l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32"/>
            <p:cNvSpPr/>
            <p:nvPr/>
          </p:nvSpPr>
          <p:spPr>
            <a:xfrm>
              <a:off x="4339100" y="3464725"/>
              <a:ext cx="65325" cy="59600"/>
            </a:xfrm>
            <a:custGeom>
              <a:rect b="b" l="l" r="r" t="t"/>
              <a:pathLst>
                <a:path extrusionOk="0" h="2384" w="2613">
                  <a:moveTo>
                    <a:pt x="1287" y="0"/>
                  </a:moveTo>
                  <a:cubicBezTo>
                    <a:pt x="750" y="0"/>
                    <a:pt x="272" y="376"/>
                    <a:pt x="147" y="924"/>
                  </a:cubicBezTo>
                  <a:cubicBezTo>
                    <a:pt x="1" y="1566"/>
                    <a:pt x="395" y="2207"/>
                    <a:pt x="1037" y="2354"/>
                  </a:cubicBezTo>
                  <a:cubicBezTo>
                    <a:pt x="1125" y="2374"/>
                    <a:pt x="1214" y="2384"/>
                    <a:pt x="1301" y="2384"/>
                  </a:cubicBezTo>
                  <a:cubicBezTo>
                    <a:pt x="1846" y="2384"/>
                    <a:pt x="2340" y="2006"/>
                    <a:pt x="2466" y="1453"/>
                  </a:cubicBezTo>
                  <a:cubicBezTo>
                    <a:pt x="2613" y="811"/>
                    <a:pt x="2207" y="181"/>
                    <a:pt x="1566" y="34"/>
                  </a:cubicBezTo>
                  <a:cubicBezTo>
                    <a:pt x="1472" y="11"/>
                    <a:pt x="1378" y="0"/>
                    <a:pt x="1287" y="0"/>
                  </a:cubicBez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32"/>
            <p:cNvSpPr/>
            <p:nvPr/>
          </p:nvSpPr>
          <p:spPr>
            <a:xfrm>
              <a:off x="4349250" y="3507225"/>
              <a:ext cx="48150" cy="307650"/>
            </a:xfrm>
            <a:custGeom>
              <a:rect b="b" l="l" r="r" t="t"/>
              <a:pathLst>
                <a:path extrusionOk="0" h="12306" w="1926">
                  <a:moveTo>
                    <a:pt x="0" y="1"/>
                  </a:moveTo>
                  <a:lnTo>
                    <a:pt x="0" y="12306"/>
                  </a:lnTo>
                  <a:lnTo>
                    <a:pt x="1925" y="12306"/>
                  </a:lnTo>
                  <a:lnTo>
                    <a:pt x="1925" y="1"/>
                  </a:lnTo>
                  <a:close/>
                </a:path>
              </a:pathLst>
            </a:custGeom>
            <a:solidFill>
              <a:schemeClr val="l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32"/>
            <p:cNvSpPr/>
            <p:nvPr/>
          </p:nvSpPr>
          <p:spPr>
            <a:xfrm>
              <a:off x="4329550" y="3790100"/>
              <a:ext cx="87825" cy="24775"/>
            </a:xfrm>
            <a:custGeom>
              <a:rect b="b" l="l" r="r" t="t"/>
              <a:pathLst>
                <a:path extrusionOk="0" h="991" w="3513">
                  <a:moveTo>
                    <a:pt x="462" y="0"/>
                  </a:moveTo>
                  <a:cubicBezTo>
                    <a:pt x="203" y="0"/>
                    <a:pt x="0" y="203"/>
                    <a:pt x="0" y="462"/>
                  </a:cubicBezTo>
                  <a:lnTo>
                    <a:pt x="0" y="991"/>
                  </a:lnTo>
                  <a:lnTo>
                    <a:pt x="3513" y="991"/>
                  </a:lnTo>
                  <a:lnTo>
                    <a:pt x="3513" y="462"/>
                  </a:lnTo>
                  <a:cubicBezTo>
                    <a:pt x="3513" y="203"/>
                    <a:pt x="3310" y="0"/>
                    <a:pt x="3051" y="0"/>
                  </a:cubicBez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32"/>
            <p:cNvSpPr/>
            <p:nvPr/>
          </p:nvSpPr>
          <p:spPr>
            <a:xfrm>
              <a:off x="4345575" y="3776300"/>
              <a:ext cx="55475" cy="13825"/>
            </a:xfrm>
            <a:custGeom>
              <a:rect b="b" l="l" r="r" t="t"/>
              <a:pathLst>
                <a:path extrusionOk="0" h="553" w="2219">
                  <a:moveTo>
                    <a:pt x="1" y="1"/>
                  </a:moveTo>
                  <a:lnTo>
                    <a:pt x="1" y="552"/>
                  </a:lnTo>
                  <a:lnTo>
                    <a:pt x="2219" y="552"/>
                  </a:lnTo>
                  <a:lnTo>
                    <a:pt x="2219" y="1"/>
                  </a:lnTo>
                  <a:close/>
                </a:path>
              </a:pathLst>
            </a:custGeom>
            <a:solidFill>
              <a:schemeClr val="accen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32"/>
            <p:cNvSpPr/>
            <p:nvPr/>
          </p:nvSpPr>
          <p:spPr>
            <a:xfrm>
              <a:off x="4336300" y="3502450"/>
              <a:ext cx="70950" cy="16350"/>
            </a:xfrm>
            <a:custGeom>
              <a:rect b="b" l="l" r="r" t="t"/>
              <a:pathLst>
                <a:path extrusionOk="0" h="654" w="2838">
                  <a:moveTo>
                    <a:pt x="327" y="0"/>
                  </a:moveTo>
                  <a:cubicBezTo>
                    <a:pt x="147" y="0"/>
                    <a:pt x="0" y="147"/>
                    <a:pt x="0" y="327"/>
                  </a:cubicBezTo>
                  <a:cubicBezTo>
                    <a:pt x="0" y="507"/>
                    <a:pt x="147" y="653"/>
                    <a:pt x="327" y="653"/>
                  </a:cubicBezTo>
                  <a:lnTo>
                    <a:pt x="2511" y="653"/>
                  </a:lnTo>
                  <a:cubicBezTo>
                    <a:pt x="2691" y="653"/>
                    <a:pt x="2837" y="507"/>
                    <a:pt x="2837" y="327"/>
                  </a:cubicBezTo>
                  <a:cubicBezTo>
                    <a:pt x="2837" y="147"/>
                    <a:pt x="2691" y="0"/>
                    <a:pt x="2511" y="0"/>
                  </a:cubicBezTo>
                  <a:close/>
                </a:path>
              </a:pathLst>
            </a:custGeom>
            <a:solidFill>
              <a:schemeClr val="accen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32"/>
            <p:cNvSpPr/>
            <p:nvPr/>
          </p:nvSpPr>
          <p:spPr>
            <a:xfrm>
              <a:off x="4585100" y="3464800"/>
              <a:ext cx="65600" cy="59625"/>
            </a:xfrm>
            <a:custGeom>
              <a:rect b="b" l="l" r="r" t="t"/>
              <a:pathLst>
                <a:path extrusionOk="0" h="2385" w="2624">
                  <a:moveTo>
                    <a:pt x="1306" y="1"/>
                  </a:moveTo>
                  <a:cubicBezTo>
                    <a:pt x="1217" y="1"/>
                    <a:pt x="1127" y="11"/>
                    <a:pt x="1036" y="31"/>
                  </a:cubicBezTo>
                  <a:cubicBezTo>
                    <a:pt x="395" y="189"/>
                    <a:pt x="1" y="831"/>
                    <a:pt x="158" y="1473"/>
                  </a:cubicBezTo>
                  <a:cubicBezTo>
                    <a:pt x="283" y="2011"/>
                    <a:pt x="769" y="2385"/>
                    <a:pt x="1308" y="2385"/>
                  </a:cubicBezTo>
                  <a:cubicBezTo>
                    <a:pt x="1400" y="2385"/>
                    <a:pt x="1494" y="2374"/>
                    <a:pt x="1588" y="2351"/>
                  </a:cubicBezTo>
                  <a:cubicBezTo>
                    <a:pt x="2230" y="2204"/>
                    <a:pt x="2624" y="1563"/>
                    <a:pt x="2477" y="921"/>
                  </a:cubicBezTo>
                  <a:cubicBezTo>
                    <a:pt x="2342" y="370"/>
                    <a:pt x="1849" y="1"/>
                    <a:pt x="1306" y="1"/>
                  </a:cubicBez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32"/>
            <p:cNvSpPr/>
            <p:nvPr/>
          </p:nvSpPr>
          <p:spPr>
            <a:xfrm>
              <a:off x="4592125" y="3507225"/>
              <a:ext cx="48175" cy="307650"/>
            </a:xfrm>
            <a:custGeom>
              <a:rect b="b" l="l" r="r" t="t"/>
              <a:pathLst>
                <a:path extrusionOk="0" h="12306" w="1927">
                  <a:moveTo>
                    <a:pt x="1" y="1"/>
                  </a:moveTo>
                  <a:lnTo>
                    <a:pt x="1" y="12306"/>
                  </a:lnTo>
                  <a:lnTo>
                    <a:pt x="1926" y="12306"/>
                  </a:lnTo>
                  <a:lnTo>
                    <a:pt x="1926" y="1"/>
                  </a:lnTo>
                  <a:close/>
                </a:path>
              </a:pathLst>
            </a:custGeom>
            <a:solidFill>
              <a:schemeClr val="l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32"/>
            <p:cNvSpPr/>
            <p:nvPr/>
          </p:nvSpPr>
          <p:spPr>
            <a:xfrm>
              <a:off x="4572425" y="3790100"/>
              <a:ext cx="87850" cy="24775"/>
            </a:xfrm>
            <a:custGeom>
              <a:rect b="b" l="l" r="r" t="t"/>
              <a:pathLst>
                <a:path extrusionOk="0" h="991" w="3514">
                  <a:moveTo>
                    <a:pt x="462" y="0"/>
                  </a:moveTo>
                  <a:cubicBezTo>
                    <a:pt x="204" y="0"/>
                    <a:pt x="1" y="203"/>
                    <a:pt x="1" y="462"/>
                  </a:cubicBezTo>
                  <a:lnTo>
                    <a:pt x="1" y="991"/>
                  </a:lnTo>
                  <a:lnTo>
                    <a:pt x="3513" y="991"/>
                  </a:lnTo>
                  <a:lnTo>
                    <a:pt x="3513" y="462"/>
                  </a:lnTo>
                  <a:cubicBezTo>
                    <a:pt x="3513" y="203"/>
                    <a:pt x="3311" y="0"/>
                    <a:pt x="3052" y="0"/>
                  </a:cubicBezTo>
                  <a:close/>
                </a:path>
              </a:pathLst>
            </a:custGeom>
            <a:solidFill>
              <a:schemeClr val="accen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32"/>
            <p:cNvSpPr/>
            <p:nvPr/>
          </p:nvSpPr>
          <p:spPr>
            <a:xfrm>
              <a:off x="4588475" y="3776300"/>
              <a:ext cx="55475" cy="13825"/>
            </a:xfrm>
            <a:custGeom>
              <a:rect b="b" l="l" r="r" t="t"/>
              <a:pathLst>
                <a:path extrusionOk="0" h="553" w="2219">
                  <a:moveTo>
                    <a:pt x="1" y="1"/>
                  </a:moveTo>
                  <a:lnTo>
                    <a:pt x="1" y="552"/>
                  </a:lnTo>
                  <a:lnTo>
                    <a:pt x="2218" y="552"/>
                  </a:lnTo>
                  <a:lnTo>
                    <a:pt x="2218" y="1"/>
                  </a:lnTo>
                  <a:close/>
                </a:path>
              </a:pathLst>
            </a:custGeom>
            <a:solidFill>
              <a:schemeClr val="accen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32"/>
            <p:cNvSpPr/>
            <p:nvPr/>
          </p:nvSpPr>
          <p:spPr>
            <a:xfrm>
              <a:off x="4582575" y="3502450"/>
              <a:ext cx="70950" cy="16350"/>
            </a:xfrm>
            <a:custGeom>
              <a:rect b="b" l="l" r="r" t="t"/>
              <a:pathLst>
                <a:path extrusionOk="0" h="654" w="2838">
                  <a:moveTo>
                    <a:pt x="327" y="0"/>
                  </a:moveTo>
                  <a:cubicBezTo>
                    <a:pt x="147" y="0"/>
                    <a:pt x="0" y="147"/>
                    <a:pt x="0" y="327"/>
                  </a:cubicBezTo>
                  <a:cubicBezTo>
                    <a:pt x="0" y="507"/>
                    <a:pt x="147" y="653"/>
                    <a:pt x="327" y="653"/>
                  </a:cubicBezTo>
                  <a:lnTo>
                    <a:pt x="2511" y="653"/>
                  </a:lnTo>
                  <a:cubicBezTo>
                    <a:pt x="2691" y="653"/>
                    <a:pt x="2837" y="507"/>
                    <a:pt x="2837" y="327"/>
                  </a:cubicBezTo>
                  <a:cubicBezTo>
                    <a:pt x="2837" y="147"/>
                    <a:pt x="2691" y="0"/>
                    <a:pt x="2511" y="0"/>
                  </a:cubicBezTo>
                  <a:close/>
                </a:path>
              </a:pathLst>
            </a:custGeom>
            <a:solidFill>
              <a:schemeClr val="accent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32"/>
            <p:cNvSpPr/>
            <p:nvPr/>
          </p:nvSpPr>
          <p:spPr>
            <a:xfrm>
              <a:off x="4387525" y="3544675"/>
              <a:ext cx="37175" cy="5075"/>
            </a:xfrm>
            <a:custGeom>
              <a:rect b="b" l="l" r="r" t="t"/>
              <a:pathLst>
                <a:path extrusionOk="0" h="203" w="1487">
                  <a:moveTo>
                    <a:pt x="135" y="0"/>
                  </a:moveTo>
                  <a:cubicBezTo>
                    <a:pt x="0" y="0"/>
                    <a:pt x="0" y="203"/>
                    <a:pt x="135" y="203"/>
                  </a:cubicBezTo>
                  <a:lnTo>
                    <a:pt x="1363" y="203"/>
                  </a:lnTo>
                  <a:cubicBezTo>
                    <a:pt x="1486" y="203"/>
                    <a:pt x="1486" y="0"/>
                    <a:pt x="1363" y="0"/>
                  </a:cubicBezTo>
                  <a:close/>
                </a:path>
              </a:pathLst>
            </a:custGeom>
            <a:solidFill>
              <a:srgbClr val="1A1A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32"/>
            <p:cNvSpPr/>
            <p:nvPr/>
          </p:nvSpPr>
          <p:spPr>
            <a:xfrm>
              <a:off x="4564825" y="3544675"/>
              <a:ext cx="37175" cy="5075"/>
            </a:xfrm>
            <a:custGeom>
              <a:rect b="b" l="l" r="r" t="t"/>
              <a:pathLst>
                <a:path extrusionOk="0" h="203" w="1487">
                  <a:moveTo>
                    <a:pt x="136" y="0"/>
                  </a:moveTo>
                  <a:cubicBezTo>
                    <a:pt x="1" y="0"/>
                    <a:pt x="1" y="203"/>
                    <a:pt x="136" y="203"/>
                  </a:cubicBezTo>
                  <a:lnTo>
                    <a:pt x="1363" y="203"/>
                  </a:lnTo>
                  <a:cubicBezTo>
                    <a:pt x="1487" y="203"/>
                    <a:pt x="1487" y="0"/>
                    <a:pt x="1363" y="0"/>
                  </a:cubicBezTo>
                  <a:close/>
                </a:path>
              </a:pathLst>
            </a:custGeom>
            <a:solidFill>
              <a:srgbClr val="1A1A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32"/>
            <p:cNvSpPr/>
            <p:nvPr/>
          </p:nvSpPr>
          <p:spPr>
            <a:xfrm>
              <a:off x="4402425" y="3536225"/>
              <a:ext cx="184950" cy="99925"/>
            </a:xfrm>
            <a:custGeom>
              <a:rect b="b" l="l" r="r" t="t"/>
              <a:pathLst>
                <a:path extrusionOk="0" h="3997" w="7398">
                  <a:moveTo>
                    <a:pt x="305" y="0"/>
                  </a:moveTo>
                  <a:cubicBezTo>
                    <a:pt x="136" y="0"/>
                    <a:pt x="1" y="135"/>
                    <a:pt x="1" y="304"/>
                  </a:cubicBezTo>
                  <a:cubicBezTo>
                    <a:pt x="1" y="2342"/>
                    <a:pt x="1656" y="3997"/>
                    <a:pt x="3694" y="3997"/>
                  </a:cubicBezTo>
                  <a:lnTo>
                    <a:pt x="3705" y="3997"/>
                  </a:lnTo>
                  <a:cubicBezTo>
                    <a:pt x="5743" y="3997"/>
                    <a:pt x="7398" y="2342"/>
                    <a:pt x="7398" y="304"/>
                  </a:cubicBezTo>
                  <a:cubicBezTo>
                    <a:pt x="7398" y="135"/>
                    <a:pt x="7262" y="0"/>
                    <a:pt x="7094" y="0"/>
                  </a:cubicBezTo>
                  <a:cubicBezTo>
                    <a:pt x="6936" y="0"/>
                    <a:pt x="6801" y="135"/>
                    <a:pt x="6801" y="304"/>
                  </a:cubicBezTo>
                  <a:cubicBezTo>
                    <a:pt x="6801" y="2004"/>
                    <a:pt x="5405" y="3400"/>
                    <a:pt x="3705" y="3400"/>
                  </a:cubicBezTo>
                  <a:cubicBezTo>
                    <a:pt x="1994" y="3400"/>
                    <a:pt x="598" y="2004"/>
                    <a:pt x="598" y="304"/>
                  </a:cubicBezTo>
                  <a:cubicBezTo>
                    <a:pt x="598" y="135"/>
                    <a:pt x="463" y="0"/>
                    <a:pt x="305" y="0"/>
                  </a:cubicBezTo>
                  <a:close/>
                </a:path>
              </a:pathLst>
            </a:custGeom>
            <a:solidFill>
              <a:schemeClr val="lt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0" name="Google Shape;1240;p32"/>
          <p:cNvSpPr/>
          <p:nvPr/>
        </p:nvSpPr>
        <p:spPr>
          <a:xfrm>
            <a:off x="522775" y="3548625"/>
            <a:ext cx="4049100" cy="686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241" name="Google Shape;1241;p32"/>
          <p:cNvSpPr txBox="1"/>
          <p:nvPr>
            <p:ph idx="4294967295" type="subTitle"/>
          </p:nvPr>
        </p:nvSpPr>
        <p:spPr>
          <a:xfrm>
            <a:off x="388600" y="1904800"/>
            <a:ext cx="4774800" cy="64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200"/>
              </a:spcAft>
              <a:buClr>
                <a:schemeClr val="dk1"/>
              </a:buClr>
              <a:buSzPts val="1400"/>
              <a:buFont typeface="Montserrat"/>
              <a:buNone/>
            </a:pPr>
            <a:r>
              <a:rPr b="0" i="0" lang="en" sz="1900" u="none" cap="none" strike="noStrike">
                <a:solidFill>
                  <a:schemeClr val="dk1"/>
                </a:solidFill>
                <a:latin typeface="Montserrat"/>
                <a:ea typeface="Montserrat"/>
                <a:cs typeface="Montserrat"/>
                <a:sym typeface="Montserrat"/>
              </a:rPr>
              <a:t>We hope you take something away from this movie and understand that no matter how hard or how impossible something might seem, if one wills to do something, there is no force that can stop them</a:t>
            </a:r>
            <a:endParaRPr b="0" i="0" sz="19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
          <p:cNvSpPr/>
          <p:nvPr/>
        </p:nvSpPr>
        <p:spPr>
          <a:xfrm>
            <a:off x="724372" y="539500"/>
            <a:ext cx="2719500" cy="4064400"/>
          </a:xfrm>
          <a:prstGeom prst="rect">
            <a:avLst/>
          </a:prstGeom>
          <a:solidFill>
            <a:srgbClr val="683E0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
          <p:cNvSpPr txBox="1"/>
          <p:nvPr>
            <p:ph type="title"/>
          </p:nvPr>
        </p:nvSpPr>
        <p:spPr>
          <a:xfrm>
            <a:off x="3678011" y="539500"/>
            <a:ext cx="4743900" cy="576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a:t>Primary Stages of Learning</a:t>
            </a:r>
            <a:endParaRPr/>
          </a:p>
        </p:txBody>
      </p:sp>
      <p:sp>
        <p:nvSpPr>
          <p:cNvPr id="600" name="Google Shape;600;p4"/>
          <p:cNvSpPr txBox="1"/>
          <p:nvPr>
            <p:ph idx="1" type="body"/>
          </p:nvPr>
        </p:nvSpPr>
        <p:spPr>
          <a:xfrm>
            <a:off x="3744900" y="1553500"/>
            <a:ext cx="4610100" cy="242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73D40"/>
              </a:buClr>
              <a:buSzPts val="600"/>
              <a:buFont typeface="Arial"/>
              <a:buNone/>
            </a:pPr>
            <a:r>
              <a:rPr lang="en">
                <a:latin typeface="Open Sans"/>
                <a:ea typeface="Open Sans"/>
                <a:cs typeface="Open Sans"/>
                <a:sym typeface="Open Sans"/>
              </a:rPr>
              <a:t>The learning process for a normal child is pretty straightforward and natural.</a:t>
            </a:r>
            <a:endParaRPr>
              <a:latin typeface="Open Sans"/>
              <a:ea typeface="Open Sans"/>
              <a:cs typeface="Open Sans"/>
              <a:sym typeface="Open Sans"/>
            </a:endParaRPr>
          </a:p>
          <a:p>
            <a:pPr indent="-304800" lvl="0" marL="457200" rtl="0" algn="l">
              <a:lnSpc>
                <a:spcPct val="115000"/>
              </a:lnSpc>
              <a:spcBef>
                <a:spcPts val="1200"/>
              </a:spcBef>
              <a:spcAft>
                <a:spcPts val="0"/>
              </a:spcAft>
              <a:buClr>
                <a:srgbClr val="000000"/>
              </a:buClr>
              <a:buSzPts val="1200"/>
              <a:buFont typeface="Open Sans"/>
              <a:buChar char="●"/>
            </a:pPr>
            <a:r>
              <a:rPr lang="en" sz="1200">
                <a:solidFill>
                  <a:srgbClr val="000000"/>
                </a:solidFill>
                <a:latin typeface="Open Sans"/>
                <a:ea typeface="Open Sans"/>
                <a:cs typeface="Open Sans"/>
                <a:sym typeface="Open Sans"/>
              </a:rPr>
              <a:t>Learning by association</a:t>
            </a:r>
            <a:endParaRPr sz="1200">
              <a:solidFill>
                <a:srgbClr val="000000"/>
              </a:solidFill>
              <a:latin typeface="Open Sans"/>
              <a:ea typeface="Open Sans"/>
              <a:cs typeface="Open Sans"/>
              <a:sym typeface="Open Sans"/>
            </a:endParaRPr>
          </a:p>
          <a:p>
            <a:pPr indent="-317500" lvl="0" marL="457200" rtl="0" algn="l">
              <a:lnSpc>
                <a:spcPct val="115000"/>
              </a:lnSpc>
              <a:spcBef>
                <a:spcPts val="0"/>
              </a:spcBef>
              <a:spcAft>
                <a:spcPts val="0"/>
              </a:spcAft>
              <a:buSzPts val="1400"/>
              <a:buChar char="●"/>
            </a:pPr>
            <a:r>
              <a:rPr lang="en" sz="700">
                <a:solidFill>
                  <a:srgbClr val="111111"/>
                </a:solidFill>
                <a:latin typeface="Open Sans"/>
                <a:ea typeface="Open Sans"/>
                <a:cs typeface="Open Sans"/>
                <a:sym typeface="Open Sans"/>
              </a:rPr>
              <a:t> </a:t>
            </a:r>
            <a:r>
              <a:rPr lang="en" sz="1200">
                <a:solidFill>
                  <a:srgbClr val="000000"/>
                </a:solidFill>
                <a:latin typeface="Open Sans"/>
                <a:ea typeface="Open Sans"/>
                <a:cs typeface="Open Sans"/>
                <a:sym typeface="Open Sans"/>
              </a:rPr>
              <a:t>Learning by consequences</a:t>
            </a:r>
            <a:endParaRPr sz="1200">
              <a:solidFill>
                <a:srgbClr val="000000"/>
              </a:solidFill>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lang="en" sz="1200">
                <a:solidFill>
                  <a:srgbClr val="000000"/>
                </a:solidFill>
                <a:latin typeface="Open Sans"/>
                <a:ea typeface="Open Sans"/>
                <a:cs typeface="Open Sans"/>
                <a:sym typeface="Open Sans"/>
              </a:rPr>
              <a:t>Learning by observation</a:t>
            </a:r>
            <a:endParaRPr sz="1200">
              <a:solidFill>
                <a:srgbClr val="000000"/>
              </a:solidFill>
              <a:latin typeface="Open Sans"/>
              <a:ea typeface="Open Sans"/>
              <a:cs typeface="Open Sans"/>
              <a:sym typeface="Open Sans"/>
            </a:endParaRPr>
          </a:p>
          <a:p>
            <a:pPr indent="0" lvl="0" marL="0" rtl="0" algn="l">
              <a:lnSpc>
                <a:spcPct val="115000"/>
              </a:lnSpc>
              <a:spcBef>
                <a:spcPts val="1200"/>
              </a:spcBef>
              <a:spcAft>
                <a:spcPts val="0"/>
              </a:spcAft>
              <a:buNone/>
            </a:pPr>
            <a:r>
              <a:rPr lang="en">
                <a:latin typeface="Open Sans"/>
                <a:ea typeface="Open Sans"/>
                <a:cs typeface="Open Sans"/>
                <a:sym typeface="Open Sans"/>
              </a:rPr>
              <a:t>An experience/stimuli occurs. The child is taught how to handle the situations which shapes their mind. The child retains and remembers the experience.</a:t>
            </a:r>
            <a:endParaRPr>
              <a:latin typeface="Open Sans"/>
              <a:ea typeface="Open Sans"/>
              <a:cs typeface="Open Sans"/>
              <a:sym typeface="Open Sans"/>
            </a:endParaRPr>
          </a:p>
          <a:p>
            <a:pPr indent="0" lvl="0" marL="0" rtl="0" algn="l">
              <a:lnSpc>
                <a:spcPct val="115000"/>
              </a:lnSpc>
              <a:spcBef>
                <a:spcPts val="1200"/>
              </a:spcBef>
              <a:spcAft>
                <a:spcPts val="1200"/>
              </a:spcAft>
              <a:buNone/>
            </a:pPr>
            <a:r>
              <a:rPr lang="en">
                <a:latin typeface="Open Sans"/>
                <a:ea typeface="Open Sans"/>
                <a:cs typeface="Open Sans"/>
                <a:sym typeface="Open Sans"/>
              </a:rPr>
              <a:t>Socialising also plays a huge role in creating and modifying a child's schema in the later stages of development</a:t>
            </a:r>
            <a:endParaRPr>
              <a:latin typeface="Open Sans"/>
              <a:ea typeface="Open Sans"/>
              <a:cs typeface="Open Sans"/>
              <a:sym typeface="Open Sans"/>
            </a:endParaRPr>
          </a:p>
        </p:txBody>
      </p:sp>
      <p:cxnSp>
        <p:nvCxnSpPr>
          <p:cNvPr id="601" name="Google Shape;601;p4"/>
          <p:cNvCxnSpPr/>
          <p:nvPr/>
        </p:nvCxnSpPr>
        <p:spPr>
          <a:xfrm>
            <a:off x="724325" y="534975"/>
            <a:ext cx="0" cy="4790700"/>
          </a:xfrm>
          <a:prstGeom prst="straightConnector1">
            <a:avLst/>
          </a:prstGeom>
          <a:noFill/>
          <a:ln cap="flat" cmpd="sng" w="9525">
            <a:solidFill>
              <a:schemeClr val="dk1"/>
            </a:solidFill>
            <a:prstDash val="solid"/>
            <a:round/>
            <a:headEnd len="sm" w="sm" type="none"/>
            <a:tailEnd len="sm" w="sm" type="none"/>
          </a:ln>
        </p:spPr>
      </p:cxnSp>
      <p:cxnSp>
        <p:nvCxnSpPr>
          <p:cNvPr id="602" name="Google Shape;602;p4"/>
          <p:cNvCxnSpPr/>
          <p:nvPr/>
        </p:nvCxnSpPr>
        <p:spPr>
          <a:xfrm>
            <a:off x="722368" y="4603100"/>
            <a:ext cx="2719500" cy="0"/>
          </a:xfrm>
          <a:prstGeom prst="straightConnector1">
            <a:avLst/>
          </a:prstGeom>
          <a:noFill/>
          <a:ln cap="flat" cmpd="sng" w="9525">
            <a:solidFill>
              <a:schemeClr val="dk1"/>
            </a:solidFill>
            <a:prstDash val="solid"/>
            <a:round/>
            <a:headEnd len="sm" w="sm" type="none"/>
            <a:tailEnd len="sm" w="sm" type="none"/>
          </a:ln>
        </p:spPr>
      </p:cxnSp>
      <p:grpSp>
        <p:nvGrpSpPr>
          <p:cNvPr id="603" name="Google Shape;603;p4"/>
          <p:cNvGrpSpPr/>
          <p:nvPr/>
        </p:nvGrpSpPr>
        <p:grpSpPr>
          <a:xfrm rot="5400000">
            <a:off x="8568937" y="-84044"/>
            <a:ext cx="186223" cy="659096"/>
            <a:chOff x="4714575" y="2942350"/>
            <a:chExt cx="46450" cy="164400"/>
          </a:xfrm>
        </p:grpSpPr>
        <p:sp>
          <p:nvSpPr>
            <p:cNvPr id="604" name="Google Shape;604;p4"/>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4" name="Google Shape;614;p4"/>
          <p:cNvGrpSpPr/>
          <p:nvPr/>
        </p:nvGrpSpPr>
        <p:grpSpPr>
          <a:xfrm>
            <a:off x="-1" y="1822452"/>
            <a:ext cx="2560434" cy="561594"/>
            <a:chOff x="2871050" y="2458250"/>
            <a:chExt cx="1107550" cy="242925"/>
          </a:xfrm>
        </p:grpSpPr>
        <p:sp>
          <p:nvSpPr>
            <p:cNvPr id="615" name="Google Shape;615;p4"/>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8" name="Google Shape;618;p4"/>
          <p:cNvSpPr/>
          <p:nvPr/>
        </p:nvSpPr>
        <p:spPr>
          <a:xfrm>
            <a:off x="441586" y="699752"/>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9" name="Google Shape;619;p4"/>
          <p:cNvPicPr preferRelativeResize="0"/>
          <p:nvPr/>
        </p:nvPicPr>
        <p:blipFill rotWithShape="1">
          <a:blip r:embed="rId3">
            <a:alphaModFix/>
          </a:blip>
          <a:srcRect b="0" l="0" r="0" t="0"/>
          <a:stretch/>
        </p:blipFill>
        <p:spPr>
          <a:xfrm>
            <a:off x="441575" y="2676688"/>
            <a:ext cx="3132476" cy="18638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FF3"/>
        </a:solidFill>
      </p:bgPr>
    </p:bg>
    <p:spTree>
      <p:nvGrpSpPr>
        <p:cNvPr id="623" name="Shape 623"/>
        <p:cNvGrpSpPr/>
        <p:nvPr/>
      </p:nvGrpSpPr>
      <p:grpSpPr>
        <a:xfrm>
          <a:off x="0" y="0"/>
          <a:ext cx="0" cy="0"/>
          <a:chOff x="0" y="0"/>
          <a:chExt cx="0" cy="0"/>
        </a:xfrm>
      </p:grpSpPr>
      <p:sp>
        <p:nvSpPr>
          <p:cNvPr id="624" name="Google Shape;624;p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3000"/>
            </a:blip>
            <a:stretch>
              <a:fillRect b="-9254" l="0" r="0" t="-9256"/>
            </a:stretch>
          </a:blipFill>
          <a:ln>
            <a:noFill/>
          </a:ln>
        </p:spPr>
      </p:sp>
      <p:pic>
        <p:nvPicPr>
          <p:cNvPr id="625" name="Google Shape;625;p5"/>
          <p:cNvPicPr preferRelativeResize="0"/>
          <p:nvPr/>
        </p:nvPicPr>
        <p:blipFill rotWithShape="1">
          <a:blip r:embed="rId4">
            <a:alphaModFix/>
          </a:blip>
          <a:srcRect b="0" l="8722" r="8722" t="0"/>
          <a:stretch/>
        </p:blipFill>
        <p:spPr>
          <a:xfrm>
            <a:off x="127275" y="406900"/>
            <a:ext cx="2293775" cy="4256674"/>
          </a:xfrm>
          <a:prstGeom prst="rect">
            <a:avLst/>
          </a:prstGeom>
          <a:noFill/>
          <a:ln>
            <a:noFill/>
          </a:ln>
        </p:spPr>
      </p:pic>
      <p:pic>
        <p:nvPicPr>
          <p:cNvPr id="626" name="Google Shape;626;p5"/>
          <p:cNvPicPr preferRelativeResize="0"/>
          <p:nvPr/>
        </p:nvPicPr>
        <p:blipFill rotWithShape="1">
          <a:blip r:embed="rId5">
            <a:alphaModFix/>
          </a:blip>
          <a:srcRect b="2222" l="0" r="0" t="2222"/>
          <a:stretch/>
        </p:blipFill>
        <p:spPr>
          <a:xfrm flipH="1">
            <a:off x="2553849" y="406900"/>
            <a:ext cx="2183526" cy="1405975"/>
          </a:xfrm>
          <a:prstGeom prst="rect">
            <a:avLst/>
          </a:prstGeom>
          <a:noFill/>
          <a:ln>
            <a:noFill/>
          </a:ln>
        </p:spPr>
      </p:pic>
      <p:pic>
        <p:nvPicPr>
          <p:cNvPr id="627" name="Google Shape;627;p5"/>
          <p:cNvPicPr preferRelativeResize="0"/>
          <p:nvPr/>
        </p:nvPicPr>
        <p:blipFill rotWithShape="1">
          <a:blip r:embed="rId6">
            <a:alphaModFix/>
          </a:blip>
          <a:srcRect b="0" l="0" r="0" t="0"/>
          <a:stretch/>
        </p:blipFill>
        <p:spPr>
          <a:xfrm>
            <a:off x="7492251" y="-826237"/>
            <a:ext cx="2130075" cy="3182075"/>
          </a:xfrm>
          <a:prstGeom prst="rect">
            <a:avLst/>
          </a:prstGeom>
          <a:noFill/>
          <a:ln>
            <a:noFill/>
          </a:ln>
        </p:spPr>
      </p:pic>
      <p:pic>
        <p:nvPicPr>
          <p:cNvPr id="628" name="Google Shape;628;p5"/>
          <p:cNvPicPr preferRelativeResize="0"/>
          <p:nvPr/>
        </p:nvPicPr>
        <p:blipFill rotWithShape="1">
          <a:blip r:embed="rId7">
            <a:alphaModFix/>
          </a:blip>
          <a:srcRect b="1020" l="0" r="0" t="1019"/>
          <a:stretch/>
        </p:blipFill>
        <p:spPr>
          <a:xfrm>
            <a:off x="2536450" y="1918050"/>
            <a:ext cx="2183525" cy="2745524"/>
          </a:xfrm>
          <a:prstGeom prst="rect">
            <a:avLst/>
          </a:prstGeom>
          <a:noFill/>
          <a:ln>
            <a:noFill/>
          </a:ln>
        </p:spPr>
      </p:pic>
      <p:pic>
        <p:nvPicPr>
          <p:cNvPr id="629" name="Google Shape;629;p5"/>
          <p:cNvPicPr preferRelativeResize="0"/>
          <p:nvPr/>
        </p:nvPicPr>
        <p:blipFill rotWithShape="1">
          <a:blip r:embed="rId8">
            <a:alphaModFix/>
          </a:blip>
          <a:srcRect b="0" l="0" r="0" t="0"/>
          <a:stretch/>
        </p:blipFill>
        <p:spPr>
          <a:xfrm>
            <a:off x="7443214" y="3600625"/>
            <a:ext cx="2228150" cy="2292854"/>
          </a:xfrm>
          <a:prstGeom prst="rect">
            <a:avLst/>
          </a:prstGeom>
          <a:noFill/>
          <a:ln>
            <a:noFill/>
          </a:ln>
        </p:spPr>
      </p:pic>
      <p:sp>
        <p:nvSpPr>
          <p:cNvPr id="630" name="Google Shape;630;p5"/>
          <p:cNvSpPr txBox="1"/>
          <p:nvPr/>
        </p:nvSpPr>
        <p:spPr>
          <a:xfrm>
            <a:off x="5103033" y="815370"/>
            <a:ext cx="3540900" cy="9975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Clr>
                <a:srgbClr val="000000"/>
              </a:buClr>
              <a:buSzPts val="2700"/>
              <a:buFont typeface="Arial"/>
              <a:buNone/>
            </a:pPr>
            <a:r>
              <a:rPr b="1" i="0" lang="en" sz="2700" u="none" cap="none" strike="noStrike">
                <a:solidFill>
                  <a:srgbClr val="000000"/>
                </a:solidFill>
                <a:latin typeface="Playfair Display"/>
                <a:ea typeface="Playfair Display"/>
                <a:cs typeface="Playfair Display"/>
                <a:sym typeface="Playfair Display"/>
              </a:rPr>
              <a:t>BUT WHAT ABOUT MICHELLE?</a:t>
            </a:r>
            <a:endParaRPr b="0" i="0" sz="700" u="none" cap="none" strike="noStrike">
              <a:solidFill>
                <a:srgbClr val="000000"/>
              </a:solidFill>
              <a:latin typeface="Playfair Display"/>
              <a:ea typeface="Playfair Display"/>
              <a:cs typeface="Playfair Display"/>
              <a:sym typeface="Playfair Display"/>
            </a:endParaRPr>
          </a:p>
        </p:txBody>
      </p:sp>
      <p:sp>
        <p:nvSpPr>
          <p:cNvPr id="631" name="Google Shape;631;p5"/>
          <p:cNvSpPr txBox="1"/>
          <p:nvPr/>
        </p:nvSpPr>
        <p:spPr>
          <a:xfrm>
            <a:off x="5051725" y="1985175"/>
            <a:ext cx="3785700" cy="782100"/>
          </a:xfrm>
          <a:prstGeom prst="rect">
            <a:avLst/>
          </a:prstGeom>
          <a:noFill/>
          <a:ln>
            <a:noFill/>
          </a:ln>
        </p:spPr>
        <p:txBody>
          <a:bodyPr anchorCtr="0" anchor="t" bIns="0" lIns="0" spcFirstLastPara="1" rIns="0" wrap="square" tIns="0">
            <a:spAutoFit/>
          </a:bodyPr>
          <a:lstStyle/>
          <a:p>
            <a:pPr indent="-152400" lvl="1" marL="292100" marR="0" rtl="0" algn="l">
              <a:lnSpc>
                <a:spcPct val="140014"/>
              </a:lnSpc>
              <a:spcBef>
                <a:spcPts val="0"/>
              </a:spcBef>
              <a:spcAft>
                <a:spcPts val="0"/>
              </a:spcAft>
              <a:buClr>
                <a:srgbClr val="171616"/>
              </a:buClr>
              <a:buSzPts val="1400"/>
              <a:buFont typeface="Open Sans"/>
              <a:buChar char="•"/>
            </a:pPr>
            <a:r>
              <a:rPr lang="en" sz="1300">
                <a:solidFill>
                  <a:srgbClr val="1F1F1F"/>
                </a:solidFill>
                <a:latin typeface="Open Sans"/>
                <a:ea typeface="Open Sans"/>
                <a:cs typeface="Open Sans"/>
                <a:sym typeface="Open Sans"/>
              </a:rPr>
              <a:t>Michelle's fear of water is indeed a result of </a:t>
            </a:r>
            <a:r>
              <a:rPr b="1" lang="en" sz="1300">
                <a:solidFill>
                  <a:srgbClr val="1F1F1F"/>
                </a:solidFill>
                <a:latin typeface="Open Sans"/>
                <a:ea typeface="Open Sans"/>
                <a:cs typeface="Open Sans"/>
                <a:sym typeface="Open Sans"/>
              </a:rPr>
              <a:t>classical conditioning</a:t>
            </a:r>
            <a:r>
              <a:rPr lang="en" sz="1300">
                <a:solidFill>
                  <a:srgbClr val="1F1F1F"/>
                </a:solidFill>
                <a:latin typeface="Open Sans"/>
                <a:ea typeface="Open Sans"/>
                <a:cs typeface="Open Sans"/>
                <a:sym typeface="Open Sans"/>
              </a:rPr>
              <a:t> and Debraj helps her overcome it through </a:t>
            </a:r>
            <a:r>
              <a:rPr b="1" lang="en" sz="1300">
                <a:solidFill>
                  <a:srgbClr val="1F1F1F"/>
                </a:solidFill>
                <a:latin typeface="Open Sans"/>
                <a:ea typeface="Open Sans"/>
                <a:cs typeface="Open Sans"/>
                <a:sym typeface="Open Sans"/>
              </a:rPr>
              <a:t>counterconditioning.</a:t>
            </a:r>
            <a:r>
              <a:rPr lang="en" sz="1300">
                <a:solidFill>
                  <a:srgbClr val="1F1F1F"/>
                </a:solidFill>
                <a:latin typeface="Open Sans"/>
                <a:ea typeface="Open Sans"/>
                <a:cs typeface="Open Sans"/>
                <a:sym typeface="Open Sans"/>
              </a:rPr>
              <a:t> </a:t>
            </a:r>
            <a:endParaRPr i="0" sz="800" u="none" cap="none" strike="noStrike">
              <a:solidFill>
                <a:srgbClr val="000000"/>
              </a:solidFill>
              <a:latin typeface="Open Sans"/>
              <a:ea typeface="Open Sans"/>
              <a:cs typeface="Open Sans"/>
              <a:sym typeface="Open Sans"/>
            </a:endParaRPr>
          </a:p>
        </p:txBody>
      </p:sp>
      <p:sp>
        <p:nvSpPr>
          <p:cNvPr id="632" name="Google Shape;632;p5"/>
          <p:cNvSpPr txBox="1"/>
          <p:nvPr/>
        </p:nvSpPr>
        <p:spPr>
          <a:xfrm>
            <a:off x="5103033" y="3472783"/>
            <a:ext cx="3194400" cy="107700"/>
          </a:xfrm>
          <a:prstGeom prst="rect">
            <a:avLst/>
          </a:prstGeom>
          <a:noFill/>
          <a:ln>
            <a:noFill/>
          </a:ln>
        </p:spPr>
        <p:txBody>
          <a:bodyPr anchorCtr="0" anchor="t" bIns="0" lIns="0" spcFirstLastPara="1" rIns="0" wrap="square" tIns="0">
            <a:spAutoFit/>
          </a:bodyPr>
          <a:lstStyle/>
          <a:p>
            <a:pPr indent="0" lvl="0" marL="914400" marR="0" rtl="0" algn="l">
              <a:lnSpc>
                <a:spcPct val="140014"/>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633" name="Google Shape;633;p5"/>
          <p:cNvSpPr txBox="1"/>
          <p:nvPr/>
        </p:nvSpPr>
        <p:spPr>
          <a:xfrm>
            <a:off x="5103024" y="3706350"/>
            <a:ext cx="3635100" cy="760500"/>
          </a:xfrm>
          <a:prstGeom prst="rect">
            <a:avLst/>
          </a:prstGeom>
          <a:noFill/>
          <a:ln>
            <a:noFill/>
          </a:ln>
        </p:spPr>
        <p:txBody>
          <a:bodyPr anchorCtr="0" anchor="t" bIns="0" lIns="0" spcFirstLastPara="1" rIns="0" wrap="square" tIns="0">
            <a:spAutoFit/>
          </a:bodyPr>
          <a:lstStyle/>
          <a:p>
            <a:pPr indent="-146050" lvl="1" marL="292100" marR="0" rtl="0" algn="l">
              <a:lnSpc>
                <a:spcPct val="140014"/>
              </a:lnSpc>
              <a:spcBef>
                <a:spcPts val="0"/>
              </a:spcBef>
              <a:spcAft>
                <a:spcPts val="0"/>
              </a:spcAft>
              <a:buClr>
                <a:srgbClr val="171616"/>
              </a:buClr>
              <a:buSzPts val="1300"/>
              <a:buFont typeface="Open Sans"/>
              <a:buChar char="•"/>
            </a:pPr>
            <a:r>
              <a:rPr lang="en" sz="1300">
                <a:solidFill>
                  <a:schemeClr val="dk1"/>
                </a:solidFill>
                <a:latin typeface="Open Sans"/>
                <a:ea typeface="Open Sans"/>
                <a:cs typeface="Open Sans"/>
                <a:sym typeface="Open Sans"/>
              </a:rPr>
              <a:t>She closely </a:t>
            </a:r>
            <a:r>
              <a:rPr b="1" lang="en" sz="1300">
                <a:solidFill>
                  <a:schemeClr val="dk1"/>
                </a:solidFill>
                <a:latin typeface="Open Sans"/>
                <a:ea typeface="Open Sans"/>
                <a:cs typeface="Open Sans"/>
                <a:sym typeface="Open Sans"/>
              </a:rPr>
              <a:t>observes </a:t>
            </a:r>
            <a:r>
              <a:rPr lang="en" sz="1300">
                <a:solidFill>
                  <a:schemeClr val="dk1"/>
                </a:solidFill>
                <a:latin typeface="Open Sans"/>
                <a:ea typeface="Open Sans"/>
                <a:cs typeface="Open Sans"/>
                <a:sym typeface="Open Sans"/>
              </a:rPr>
              <a:t>how debraj interacts with the world, with his facial expressions, body language, and use of sign language.</a:t>
            </a:r>
            <a:endParaRPr i="0" sz="1300" u="none" cap="none" strike="noStrike">
              <a:solidFill>
                <a:srgbClr val="000000"/>
              </a:solidFill>
              <a:latin typeface="Open Sans"/>
              <a:ea typeface="Open Sans"/>
              <a:cs typeface="Open Sans"/>
              <a:sym typeface="Open Sans"/>
            </a:endParaRPr>
          </a:p>
        </p:txBody>
      </p:sp>
      <p:sp>
        <p:nvSpPr>
          <p:cNvPr id="634" name="Google Shape;634;p5"/>
          <p:cNvSpPr txBox="1"/>
          <p:nvPr/>
        </p:nvSpPr>
        <p:spPr>
          <a:xfrm>
            <a:off x="5103033" y="2870727"/>
            <a:ext cx="3194400" cy="782100"/>
          </a:xfrm>
          <a:prstGeom prst="rect">
            <a:avLst/>
          </a:prstGeom>
          <a:noFill/>
          <a:ln>
            <a:noFill/>
          </a:ln>
        </p:spPr>
        <p:txBody>
          <a:bodyPr anchorCtr="0" anchor="t" bIns="0" lIns="0" spcFirstLastPara="1" rIns="0" wrap="square" tIns="0">
            <a:spAutoFit/>
          </a:bodyPr>
          <a:lstStyle/>
          <a:p>
            <a:pPr indent="-152400" lvl="1" marL="292100" marR="0" rtl="0" algn="l">
              <a:lnSpc>
                <a:spcPct val="140014"/>
              </a:lnSpc>
              <a:spcBef>
                <a:spcPts val="0"/>
              </a:spcBef>
              <a:spcAft>
                <a:spcPts val="0"/>
              </a:spcAft>
              <a:buClr>
                <a:srgbClr val="171616"/>
              </a:buClr>
              <a:buSzPts val="1400"/>
              <a:buFont typeface="Open Sans"/>
              <a:buChar char="•"/>
            </a:pPr>
            <a:r>
              <a:rPr lang="en" sz="1300">
                <a:solidFill>
                  <a:srgbClr val="1F1F1F"/>
                </a:solidFill>
                <a:latin typeface="Open Sans"/>
                <a:ea typeface="Open Sans"/>
                <a:cs typeface="Open Sans"/>
                <a:sym typeface="Open Sans"/>
              </a:rPr>
              <a:t>Debraj utilizes </a:t>
            </a:r>
            <a:r>
              <a:rPr b="1" lang="en" sz="1300">
                <a:solidFill>
                  <a:srgbClr val="1F1F1F"/>
                </a:solidFill>
                <a:latin typeface="Open Sans"/>
                <a:ea typeface="Open Sans"/>
                <a:cs typeface="Open Sans"/>
                <a:sym typeface="Open Sans"/>
              </a:rPr>
              <a:t>operant conditioning</a:t>
            </a:r>
            <a:r>
              <a:rPr lang="en" sz="1300">
                <a:solidFill>
                  <a:srgbClr val="1F1F1F"/>
                </a:solidFill>
                <a:latin typeface="Open Sans"/>
                <a:ea typeface="Open Sans"/>
                <a:cs typeface="Open Sans"/>
                <a:sym typeface="Open Sans"/>
              </a:rPr>
              <a:t> by </a:t>
            </a:r>
            <a:r>
              <a:rPr b="1" lang="en" sz="1300">
                <a:solidFill>
                  <a:srgbClr val="1F1F1F"/>
                </a:solidFill>
                <a:latin typeface="Open Sans"/>
                <a:ea typeface="Open Sans"/>
                <a:cs typeface="Open Sans"/>
                <a:sym typeface="Open Sans"/>
              </a:rPr>
              <a:t>rewarding positive responses</a:t>
            </a:r>
            <a:r>
              <a:rPr lang="en" sz="1300">
                <a:solidFill>
                  <a:srgbClr val="1F1F1F"/>
                </a:solidFill>
                <a:latin typeface="Open Sans"/>
                <a:ea typeface="Open Sans"/>
                <a:cs typeface="Open Sans"/>
                <a:sym typeface="Open Sans"/>
              </a:rPr>
              <a:t> with praises.</a:t>
            </a:r>
            <a:endParaRPr i="0" u="none" cap="none" strike="noStrike">
              <a:solidFill>
                <a:srgbClr val="000000"/>
              </a:solidFill>
              <a:latin typeface="Open Sans"/>
              <a:ea typeface="Open Sans"/>
              <a:cs typeface="Open Sans"/>
              <a:sym typeface="Open Sans"/>
            </a:endParaRPr>
          </a:p>
        </p:txBody>
      </p:sp>
      <p:cxnSp>
        <p:nvCxnSpPr>
          <p:cNvPr id="635" name="Google Shape;635;p5"/>
          <p:cNvCxnSpPr/>
          <p:nvPr/>
        </p:nvCxnSpPr>
        <p:spPr>
          <a:xfrm>
            <a:off x="4843025" y="-27125"/>
            <a:ext cx="31200" cy="5306400"/>
          </a:xfrm>
          <a:prstGeom prst="straightConnector1">
            <a:avLst/>
          </a:prstGeom>
          <a:noFill/>
          <a:ln cap="flat" cmpd="sng" w="9525">
            <a:solidFill>
              <a:schemeClr val="dk2"/>
            </a:solidFill>
            <a:prstDash val="solid"/>
            <a:round/>
            <a:headEnd len="sm" w="sm" type="none"/>
            <a:tailEnd len="sm" w="sm" type="none"/>
          </a:ln>
        </p:spPr>
      </p:cxnSp>
      <p:cxnSp>
        <p:nvCxnSpPr>
          <p:cNvPr id="636" name="Google Shape;636;p5"/>
          <p:cNvCxnSpPr/>
          <p:nvPr/>
        </p:nvCxnSpPr>
        <p:spPr>
          <a:xfrm>
            <a:off x="2075" y="365150"/>
            <a:ext cx="9264600" cy="0"/>
          </a:xfrm>
          <a:prstGeom prst="straightConnector1">
            <a:avLst/>
          </a:prstGeom>
          <a:noFill/>
          <a:ln cap="flat" cmpd="sng" w="9525">
            <a:solidFill>
              <a:schemeClr val="dk2"/>
            </a:solidFill>
            <a:prstDash val="solid"/>
            <a:round/>
            <a:headEnd len="sm" w="sm" type="none"/>
            <a:tailEnd len="sm" w="sm" type="none"/>
          </a:ln>
        </p:spPr>
      </p:cxnSp>
      <p:cxnSp>
        <p:nvCxnSpPr>
          <p:cNvPr id="637" name="Google Shape;637;p5"/>
          <p:cNvCxnSpPr/>
          <p:nvPr/>
        </p:nvCxnSpPr>
        <p:spPr>
          <a:xfrm>
            <a:off x="-50075" y="4747050"/>
            <a:ext cx="95670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3000"/>
            </a:blip>
            <a:stretch>
              <a:fillRect b="-9254" l="0" r="0" t="-9256"/>
            </a:stretch>
          </a:blipFill>
          <a:ln>
            <a:noFill/>
          </a:ln>
        </p:spPr>
      </p:sp>
      <p:sp>
        <p:nvSpPr>
          <p:cNvPr id="643" name="Google Shape;643;p6"/>
          <p:cNvSpPr/>
          <p:nvPr/>
        </p:nvSpPr>
        <p:spPr>
          <a:xfrm>
            <a:off x="8972706" y="4424297"/>
            <a:ext cx="199760" cy="512992"/>
          </a:xfrm>
          <a:custGeom>
            <a:rect b="b" l="l" r="r" t="t"/>
            <a:pathLst>
              <a:path extrusionOk="0" h="3287216" w="1280047">
                <a:moveTo>
                  <a:pt x="0" y="0"/>
                </a:moveTo>
                <a:lnTo>
                  <a:pt x="1280047" y="0"/>
                </a:lnTo>
                <a:lnTo>
                  <a:pt x="1280047" y="3287216"/>
                </a:lnTo>
                <a:lnTo>
                  <a:pt x="0" y="3287216"/>
                </a:lnTo>
                <a:close/>
              </a:path>
            </a:pathLst>
          </a:custGeom>
          <a:solidFill>
            <a:srgbClr val="FFFFFF"/>
          </a:solidFill>
          <a:ln>
            <a:noFill/>
          </a:ln>
        </p:spPr>
      </p:sp>
      <p:sp>
        <p:nvSpPr>
          <p:cNvPr id="644" name="Google Shape;644;p6"/>
          <p:cNvSpPr/>
          <p:nvPr/>
        </p:nvSpPr>
        <p:spPr>
          <a:xfrm>
            <a:off x="4081569" y="1482322"/>
            <a:ext cx="2618221" cy="1653869"/>
          </a:xfrm>
          <a:custGeom>
            <a:rect b="b" l="l" r="r" t="t"/>
            <a:pathLst>
              <a:path extrusionOk="0" h="1157255" w="1832036">
                <a:moveTo>
                  <a:pt x="0" y="0"/>
                </a:moveTo>
                <a:lnTo>
                  <a:pt x="1832036" y="0"/>
                </a:lnTo>
                <a:lnTo>
                  <a:pt x="1832036" y="1157255"/>
                </a:lnTo>
                <a:lnTo>
                  <a:pt x="0" y="1157255"/>
                </a:lnTo>
                <a:close/>
              </a:path>
            </a:pathLst>
          </a:custGeom>
          <a:solidFill>
            <a:srgbClr val="E7BE87"/>
          </a:solidFill>
          <a:ln>
            <a:noFill/>
          </a:ln>
        </p:spPr>
      </p:sp>
      <p:sp>
        <p:nvSpPr>
          <p:cNvPr id="645" name="Google Shape;645;p6"/>
          <p:cNvSpPr/>
          <p:nvPr/>
        </p:nvSpPr>
        <p:spPr>
          <a:xfrm>
            <a:off x="3602800" y="-34775"/>
            <a:ext cx="5541909" cy="5213048"/>
          </a:xfrm>
          <a:custGeom>
            <a:rect b="b" l="l" r="r" t="t"/>
            <a:pathLst>
              <a:path extrusionOk="0" h="1213042" w="1832036">
                <a:moveTo>
                  <a:pt x="0" y="0"/>
                </a:moveTo>
                <a:lnTo>
                  <a:pt x="1832036" y="0"/>
                </a:lnTo>
                <a:lnTo>
                  <a:pt x="1832036" y="1213042"/>
                </a:lnTo>
                <a:lnTo>
                  <a:pt x="0" y="1213042"/>
                </a:lnTo>
                <a:close/>
              </a:path>
            </a:pathLst>
          </a:custGeom>
          <a:solidFill>
            <a:srgbClr val="36B7DA"/>
          </a:solidFill>
          <a:ln>
            <a:noFill/>
          </a:ln>
        </p:spPr>
      </p:sp>
      <p:sp>
        <p:nvSpPr>
          <p:cNvPr id="646" name="Google Shape;646;p6"/>
          <p:cNvSpPr/>
          <p:nvPr/>
        </p:nvSpPr>
        <p:spPr>
          <a:xfrm>
            <a:off x="3840358" y="875936"/>
            <a:ext cx="2569702" cy="1713134"/>
          </a:xfrm>
          <a:custGeom>
            <a:rect b="b" l="l" r="r" t="t"/>
            <a:pathLst>
              <a:path extrusionOk="0" h="3426268" w="5139403">
                <a:moveTo>
                  <a:pt x="0" y="0"/>
                </a:moveTo>
                <a:lnTo>
                  <a:pt x="5139403" y="0"/>
                </a:lnTo>
                <a:lnTo>
                  <a:pt x="5139403" y="3426268"/>
                </a:lnTo>
                <a:lnTo>
                  <a:pt x="0" y="3426268"/>
                </a:lnTo>
                <a:lnTo>
                  <a:pt x="0" y="0"/>
                </a:lnTo>
                <a:close/>
              </a:path>
            </a:pathLst>
          </a:custGeom>
          <a:blipFill rotWithShape="1">
            <a:blip r:embed="rId4">
              <a:alphaModFix/>
            </a:blip>
            <a:stretch>
              <a:fillRect b="0" l="0" r="0" t="0"/>
            </a:stretch>
          </a:blipFill>
          <a:ln>
            <a:noFill/>
          </a:ln>
        </p:spPr>
      </p:sp>
      <p:sp>
        <p:nvSpPr>
          <p:cNvPr id="647" name="Google Shape;647;p6"/>
          <p:cNvSpPr/>
          <p:nvPr/>
        </p:nvSpPr>
        <p:spPr>
          <a:xfrm>
            <a:off x="5010229" y="1932535"/>
            <a:ext cx="2882402" cy="1539465"/>
          </a:xfrm>
          <a:custGeom>
            <a:rect b="b" l="l" r="r" t="t"/>
            <a:pathLst>
              <a:path extrusionOk="0" h="3078929" w="5764803">
                <a:moveTo>
                  <a:pt x="0" y="0"/>
                </a:moveTo>
                <a:lnTo>
                  <a:pt x="5764803" y="0"/>
                </a:lnTo>
                <a:lnTo>
                  <a:pt x="5764803" y="3078929"/>
                </a:lnTo>
                <a:lnTo>
                  <a:pt x="0" y="3078929"/>
                </a:lnTo>
                <a:lnTo>
                  <a:pt x="0" y="0"/>
                </a:lnTo>
                <a:close/>
              </a:path>
            </a:pathLst>
          </a:custGeom>
          <a:blipFill rotWithShape="1">
            <a:blip r:embed="rId5">
              <a:alphaModFix/>
            </a:blip>
            <a:stretch>
              <a:fillRect b="0" l="0" r="0" t="0"/>
            </a:stretch>
          </a:blipFill>
          <a:ln>
            <a:noFill/>
          </a:ln>
        </p:spPr>
      </p:sp>
      <p:pic>
        <p:nvPicPr>
          <p:cNvPr id="648" name="Google Shape;648;p6"/>
          <p:cNvPicPr preferRelativeResize="0"/>
          <p:nvPr/>
        </p:nvPicPr>
        <p:blipFill rotWithShape="1">
          <a:blip r:embed="rId6">
            <a:alphaModFix/>
          </a:blip>
          <a:srcRect b="0" l="9830" r="9830" t="0"/>
          <a:stretch/>
        </p:blipFill>
        <p:spPr>
          <a:xfrm>
            <a:off x="6123357" y="3136188"/>
            <a:ext cx="2849355" cy="1837913"/>
          </a:xfrm>
          <a:prstGeom prst="rect">
            <a:avLst/>
          </a:prstGeom>
          <a:noFill/>
          <a:ln>
            <a:noFill/>
          </a:ln>
        </p:spPr>
      </p:pic>
      <p:sp>
        <p:nvSpPr>
          <p:cNvPr id="649" name="Google Shape;649;p6"/>
          <p:cNvSpPr txBox="1"/>
          <p:nvPr/>
        </p:nvSpPr>
        <p:spPr>
          <a:xfrm>
            <a:off x="473965" y="257676"/>
            <a:ext cx="3498600" cy="4155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Clr>
                <a:srgbClr val="000000"/>
              </a:buClr>
              <a:buSzPts val="2700"/>
              <a:buFont typeface="Arial"/>
              <a:buNone/>
            </a:pPr>
            <a:r>
              <a:rPr b="0" i="0" lang="en" sz="2700" u="none" cap="none" strike="noStrike">
                <a:solidFill>
                  <a:srgbClr val="262626"/>
                </a:solidFill>
                <a:latin typeface="Playfair Display"/>
                <a:ea typeface="Playfair Display"/>
                <a:cs typeface="Playfair Display"/>
                <a:sym typeface="Playfair Display"/>
              </a:rPr>
              <a:t>COME INTO THE…… </a:t>
            </a:r>
            <a:endParaRPr b="0" i="0" sz="700" u="none" cap="none" strike="noStrike">
              <a:solidFill>
                <a:srgbClr val="000000"/>
              </a:solidFill>
              <a:latin typeface="Playfair Display"/>
              <a:ea typeface="Playfair Display"/>
              <a:cs typeface="Playfair Display"/>
              <a:sym typeface="Playfair Display"/>
            </a:endParaRPr>
          </a:p>
        </p:txBody>
      </p:sp>
      <p:pic>
        <p:nvPicPr>
          <p:cNvPr id="650" name="Google Shape;650;p6"/>
          <p:cNvPicPr preferRelativeResize="0"/>
          <p:nvPr/>
        </p:nvPicPr>
        <p:blipFill rotWithShape="1">
          <a:blip r:embed="rId7">
            <a:alphaModFix/>
          </a:blip>
          <a:srcRect b="0" l="0" r="0" t="0"/>
          <a:stretch/>
        </p:blipFill>
        <p:spPr>
          <a:xfrm>
            <a:off x="6492600" y="-926450"/>
            <a:ext cx="3287050" cy="2594435"/>
          </a:xfrm>
          <a:prstGeom prst="rect">
            <a:avLst/>
          </a:prstGeom>
          <a:noFill/>
          <a:ln>
            <a:noFill/>
          </a:ln>
        </p:spPr>
      </p:pic>
      <p:sp>
        <p:nvSpPr>
          <p:cNvPr id="651" name="Google Shape;651;p6"/>
          <p:cNvSpPr txBox="1"/>
          <p:nvPr/>
        </p:nvSpPr>
        <p:spPr>
          <a:xfrm>
            <a:off x="473975" y="875925"/>
            <a:ext cx="3040500" cy="5999400"/>
          </a:xfrm>
          <a:prstGeom prst="rect">
            <a:avLst/>
          </a:prstGeom>
          <a:noFill/>
          <a:ln>
            <a:noFill/>
          </a:ln>
        </p:spPr>
        <p:txBody>
          <a:bodyPr anchorCtr="0" anchor="t" bIns="0" lIns="0" spcFirstLastPara="1" rIns="0" wrap="square" tIns="0">
            <a:spAutoFit/>
          </a:bodyPr>
          <a:lstStyle/>
          <a:p>
            <a:pPr indent="-165100" lvl="1" marL="368300" marR="0" rtl="0" algn="l">
              <a:lnSpc>
                <a:spcPct val="122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A beacon of hope, Mr Debraj Sahai.</a:t>
            </a:r>
            <a:endParaRPr b="0" i="0" sz="400" u="none" cap="none" strike="noStrike">
              <a:solidFill>
                <a:srgbClr val="000000"/>
              </a:solidFill>
              <a:latin typeface="Montserrat"/>
              <a:ea typeface="Montserrat"/>
              <a:cs typeface="Montserrat"/>
              <a:sym typeface="Montserrat"/>
            </a:endParaRPr>
          </a:p>
          <a:p>
            <a:pPr indent="0" lvl="0" marL="0" marR="0" rtl="0" algn="l">
              <a:lnSpc>
                <a:spcPct val="122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165100" lvl="1" marL="368300" marR="0" rtl="0" algn="l">
              <a:lnSpc>
                <a:spcPct val="122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Use of punishment and discipline to break through her barriers.</a:t>
            </a:r>
            <a:endParaRPr b="0" i="0" sz="400" u="none" cap="none" strike="noStrike">
              <a:solidFill>
                <a:srgbClr val="000000"/>
              </a:solidFill>
              <a:latin typeface="Montserrat"/>
              <a:ea typeface="Montserrat"/>
              <a:cs typeface="Montserrat"/>
              <a:sym typeface="Montserrat"/>
            </a:endParaRPr>
          </a:p>
          <a:p>
            <a:pPr indent="0" lvl="0" marL="0" marR="0" rtl="0" algn="l">
              <a:lnSpc>
                <a:spcPct val="122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165100" lvl="1" marL="368300" marR="0" rtl="0" algn="l">
              <a:lnSpc>
                <a:spcPct val="122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Acted as positive reinforcement throughout Michelle’s life.</a:t>
            </a:r>
            <a:endParaRPr b="0" i="0" sz="400" u="none" cap="none" strike="noStrike">
              <a:solidFill>
                <a:srgbClr val="000000"/>
              </a:solidFill>
              <a:latin typeface="Montserrat"/>
              <a:ea typeface="Montserrat"/>
              <a:cs typeface="Montserrat"/>
              <a:sym typeface="Montserrat"/>
            </a:endParaRPr>
          </a:p>
          <a:p>
            <a:pPr indent="0" lvl="0" marL="0" marR="0" rtl="0" algn="l">
              <a:lnSpc>
                <a:spcPct val="122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165100" lvl="1" marL="368300" marR="0" rtl="0" algn="l">
              <a:lnSpc>
                <a:spcPct val="122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Always motivated her and never let her feel that she is handicapped</a:t>
            </a:r>
            <a:endParaRPr b="0" i="0" sz="400" u="none" cap="none" strike="noStrike">
              <a:solidFill>
                <a:srgbClr val="000000"/>
              </a:solidFill>
              <a:latin typeface="Montserrat"/>
              <a:ea typeface="Montserrat"/>
              <a:cs typeface="Montserrat"/>
              <a:sym typeface="Montserrat"/>
            </a:endParaRPr>
          </a:p>
          <a:p>
            <a:pPr indent="0" lvl="0" marL="0" marR="0" rtl="0" algn="l">
              <a:lnSpc>
                <a:spcPct val="122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22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22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22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22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22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22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22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22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652" name="Google Shape;652;p6"/>
          <p:cNvSpPr txBox="1"/>
          <p:nvPr/>
        </p:nvSpPr>
        <p:spPr>
          <a:xfrm>
            <a:off x="3651796" y="241221"/>
            <a:ext cx="2011500" cy="461700"/>
          </a:xfrm>
          <a:prstGeom prst="rect">
            <a:avLst/>
          </a:prstGeom>
          <a:noFill/>
          <a:ln>
            <a:noFill/>
          </a:ln>
        </p:spPr>
        <p:txBody>
          <a:bodyPr anchorCtr="0" anchor="t" bIns="0" lIns="0" spcFirstLastPara="1" rIns="0" wrap="square" tIns="0">
            <a:spAutoFit/>
          </a:bodyPr>
          <a:lstStyle/>
          <a:p>
            <a:pPr indent="0" lvl="0" marL="0" marR="0" rtl="0" algn="ctr">
              <a:lnSpc>
                <a:spcPct val="121993"/>
              </a:lnSpc>
              <a:spcBef>
                <a:spcPts val="0"/>
              </a:spcBef>
              <a:spcAft>
                <a:spcPts val="0"/>
              </a:spcAft>
              <a:buClr>
                <a:srgbClr val="000000"/>
              </a:buClr>
              <a:buSzPts val="3000"/>
              <a:buFont typeface="Arial"/>
              <a:buNone/>
            </a:pPr>
            <a:r>
              <a:rPr b="0" i="0" lang="en" sz="3000" u="none" cap="none" strike="noStrike">
                <a:solidFill>
                  <a:srgbClr val="000000"/>
                </a:solidFill>
                <a:latin typeface="Dancing Script"/>
                <a:ea typeface="Dancing Script"/>
                <a:cs typeface="Dancing Script"/>
                <a:sym typeface="Dancing Script"/>
              </a:rPr>
              <a:t>LIGHT</a:t>
            </a:r>
            <a:endParaRPr b="0" i="0" sz="700" u="none" cap="none" strike="noStrike">
              <a:solidFill>
                <a:srgbClr val="000000"/>
              </a:solidFill>
              <a:latin typeface="Dancing Script"/>
              <a:ea typeface="Dancing Script"/>
              <a:cs typeface="Dancing Script"/>
              <a:sym typeface="Dancing Script"/>
            </a:endParaRPr>
          </a:p>
        </p:txBody>
      </p:sp>
      <p:sp>
        <p:nvSpPr>
          <p:cNvPr id="653" name="Google Shape;653;p6"/>
          <p:cNvSpPr txBox="1"/>
          <p:nvPr/>
        </p:nvSpPr>
        <p:spPr>
          <a:xfrm>
            <a:off x="6822913" y="241235"/>
            <a:ext cx="2040300" cy="947400"/>
          </a:xfrm>
          <a:prstGeom prst="rect">
            <a:avLst/>
          </a:prstGeom>
          <a:noFill/>
          <a:ln>
            <a:noFill/>
          </a:ln>
        </p:spPr>
        <p:txBody>
          <a:bodyPr anchorCtr="0" anchor="t" bIns="0" lIns="0" spcFirstLastPara="1" rIns="0" wrap="square" tIns="0">
            <a:spAutoFit/>
          </a:bodyPr>
          <a:lstStyle/>
          <a:p>
            <a:pPr indent="0" lvl="0" marL="0" marR="0" rtl="0" algn="ctr">
              <a:lnSpc>
                <a:spcPct val="131030"/>
              </a:lnSpc>
              <a:spcBef>
                <a:spcPts val="0"/>
              </a:spcBef>
              <a:spcAft>
                <a:spcPts val="0"/>
              </a:spcAft>
              <a:buClr>
                <a:srgbClr val="000000"/>
              </a:buClr>
              <a:buSzPts val="1700"/>
              <a:buFont typeface="Arial"/>
              <a:buNone/>
            </a:pPr>
            <a:r>
              <a:rPr b="0" i="1" lang="en" sz="1700" u="none" cap="none" strike="noStrike">
                <a:solidFill>
                  <a:srgbClr val="000000"/>
                </a:solidFill>
                <a:latin typeface="Montserrat Light"/>
                <a:ea typeface="Montserrat Light"/>
                <a:cs typeface="Montserrat Light"/>
                <a:sym typeface="Montserrat Light"/>
              </a:rPr>
              <a:t>“Andhere me aankhe bhi kisi kaam ki nahi hoti”</a:t>
            </a:r>
            <a:endParaRPr b="0" i="1" sz="500" u="none" cap="none" strike="noStrike">
              <a:solidFill>
                <a:srgbClr val="000000"/>
              </a:solidFill>
              <a:latin typeface="Montserrat Light"/>
              <a:ea typeface="Montserrat Light"/>
              <a:cs typeface="Montserrat Light"/>
              <a:sym typeface="Montserrat Light"/>
            </a:endParaRPr>
          </a:p>
        </p:txBody>
      </p:sp>
      <p:cxnSp>
        <p:nvCxnSpPr>
          <p:cNvPr id="654" name="Google Shape;654;p6"/>
          <p:cNvCxnSpPr/>
          <p:nvPr/>
        </p:nvCxnSpPr>
        <p:spPr>
          <a:xfrm flipH="1">
            <a:off x="494025" y="772950"/>
            <a:ext cx="13800" cy="4481700"/>
          </a:xfrm>
          <a:prstGeom prst="straightConnector1">
            <a:avLst/>
          </a:prstGeom>
          <a:noFill/>
          <a:ln cap="flat" cmpd="sng" w="9525">
            <a:solidFill>
              <a:schemeClr val="dk2"/>
            </a:solidFill>
            <a:prstDash val="solid"/>
            <a:round/>
            <a:headEnd len="sm" w="sm" type="none"/>
            <a:tailEnd len="sm" w="sm" type="none"/>
          </a:ln>
        </p:spPr>
      </p:cxnSp>
      <p:cxnSp>
        <p:nvCxnSpPr>
          <p:cNvPr id="655" name="Google Shape;655;p6"/>
          <p:cNvCxnSpPr/>
          <p:nvPr/>
        </p:nvCxnSpPr>
        <p:spPr>
          <a:xfrm>
            <a:off x="-29300" y="774550"/>
            <a:ext cx="3632100" cy="0"/>
          </a:xfrm>
          <a:prstGeom prst="straightConnector1">
            <a:avLst/>
          </a:prstGeom>
          <a:noFill/>
          <a:ln cap="flat" cmpd="sng" w="9525">
            <a:solidFill>
              <a:schemeClr val="dk2"/>
            </a:solidFill>
            <a:prstDash val="solid"/>
            <a:round/>
            <a:headEnd len="sm" w="sm" type="none"/>
            <a:tailEnd len="sm" w="sm" type="none"/>
          </a:ln>
        </p:spPr>
      </p:cxnSp>
      <p:sp>
        <p:nvSpPr>
          <p:cNvPr id="656" name="Google Shape;656;p6"/>
          <p:cNvSpPr/>
          <p:nvPr/>
        </p:nvSpPr>
        <p:spPr>
          <a:xfrm>
            <a:off x="3840361" y="2835027"/>
            <a:ext cx="561600" cy="561600"/>
          </a:xfrm>
          <a:prstGeom prst="ellipse">
            <a:avLst/>
          </a:prstGeom>
          <a:solidFill>
            <a:srgbClr val="864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7" name="Google Shape;657;p6"/>
          <p:cNvPicPr preferRelativeResize="0"/>
          <p:nvPr/>
        </p:nvPicPr>
        <p:blipFill rotWithShape="1">
          <a:blip r:embed="rId8">
            <a:alphaModFix/>
          </a:blip>
          <a:srcRect b="0" l="0" r="0" t="0"/>
          <a:stretch/>
        </p:blipFill>
        <p:spPr>
          <a:xfrm>
            <a:off x="2836300" y="3997275"/>
            <a:ext cx="3287049" cy="1247625"/>
          </a:xfrm>
          <a:prstGeom prst="rect">
            <a:avLst/>
          </a:prstGeom>
          <a:noFill/>
          <a:ln>
            <a:noFill/>
          </a:ln>
        </p:spPr>
      </p:pic>
      <p:cxnSp>
        <p:nvCxnSpPr>
          <p:cNvPr id="658" name="Google Shape;658;p6"/>
          <p:cNvCxnSpPr/>
          <p:nvPr/>
        </p:nvCxnSpPr>
        <p:spPr>
          <a:xfrm>
            <a:off x="3602750" y="-16750"/>
            <a:ext cx="0" cy="45321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
          <p:cNvSpPr txBox="1"/>
          <p:nvPr>
            <p:ph type="title"/>
          </p:nvPr>
        </p:nvSpPr>
        <p:spPr>
          <a:xfrm>
            <a:off x="995500" y="2050769"/>
            <a:ext cx="3343500" cy="81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
              <a:t>Motivation</a:t>
            </a:r>
            <a:endParaRPr/>
          </a:p>
        </p:txBody>
      </p:sp>
      <p:sp>
        <p:nvSpPr>
          <p:cNvPr id="664" name="Google Shape;664;p7"/>
          <p:cNvSpPr txBox="1"/>
          <p:nvPr>
            <p:ph idx="1" type="subTitle"/>
          </p:nvPr>
        </p:nvSpPr>
        <p:spPr>
          <a:xfrm>
            <a:off x="389350" y="2868575"/>
            <a:ext cx="4295100" cy="646800"/>
          </a:xfrm>
          <a:prstGeom prst="rect">
            <a:avLst/>
          </a:prstGeom>
          <a:noFill/>
          <a:ln>
            <a:noFill/>
          </a:ln>
        </p:spPr>
        <p:txBody>
          <a:bodyPr anchorCtr="0" anchor="t" bIns="91425" lIns="91425" spcFirstLastPara="1" rIns="91425" wrap="square" tIns="91425">
            <a:noAutofit/>
          </a:bodyPr>
          <a:lstStyle/>
          <a:p>
            <a:pPr indent="0" lvl="0" marL="0" rtl="0" algn="ctr">
              <a:lnSpc>
                <a:spcPct val="140014"/>
              </a:lnSpc>
              <a:spcBef>
                <a:spcPts val="0"/>
              </a:spcBef>
              <a:spcAft>
                <a:spcPts val="0"/>
              </a:spcAft>
              <a:buClr>
                <a:srgbClr val="000000"/>
              </a:buClr>
              <a:buSzPts val="1800"/>
              <a:buFont typeface="Arial"/>
              <a:buNone/>
            </a:pPr>
            <a:r>
              <a:rPr lang="en" sz="1300">
                <a:solidFill>
                  <a:srgbClr val="171616"/>
                </a:solidFill>
              </a:rPr>
              <a:t> Motivation is the willingness to do something and is conditioned by this action’s ability to satisfy some need for the individual.</a:t>
            </a:r>
            <a:endParaRPr sz="1300">
              <a:solidFill>
                <a:srgbClr val="000000"/>
              </a:solidFill>
            </a:endParaRPr>
          </a:p>
          <a:p>
            <a:pPr indent="0" lvl="0" marL="0" rtl="0" algn="ctr">
              <a:lnSpc>
                <a:spcPct val="100000"/>
              </a:lnSpc>
              <a:spcBef>
                <a:spcPts val="0"/>
              </a:spcBef>
              <a:spcAft>
                <a:spcPts val="0"/>
              </a:spcAft>
              <a:buSzPts val="1800"/>
              <a:buNone/>
            </a:pPr>
            <a:r>
              <a:t/>
            </a:r>
            <a:endParaRPr sz="1300"/>
          </a:p>
        </p:txBody>
      </p:sp>
      <p:sp>
        <p:nvSpPr>
          <p:cNvPr id="665" name="Google Shape;665;p7"/>
          <p:cNvSpPr txBox="1"/>
          <p:nvPr>
            <p:ph idx="2" type="title"/>
          </p:nvPr>
        </p:nvSpPr>
        <p:spPr>
          <a:xfrm>
            <a:off x="253300" y="1232975"/>
            <a:ext cx="4046100" cy="81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0"/>
              <a:buNone/>
            </a:pPr>
            <a:r>
              <a:rPr lang="en" sz="3900"/>
              <a:t>Theme #02</a:t>
            </a:r>
            <a:endParaRPr sz="3900"/>
          </a:p>
        </p:txBody>
      </p:sp>
      <p:sp>
        <p:nvSpPr>
          <p:cNvPr id="666" name="Google Shape;666;p7"/>
          <p:cNvSpPr/>
          <p:nvPr/>
        </p:nvSpPr>
        <p:spPr>
          <a:xfrm>
            <a:off x="4837225" y="539500"/>
            <a:ext cx="3584400" cy="4064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67" name="Google Shape;667;p7"/>
          <p:cNvCxnSpPr/>
          <p:nvPr/>
        </p:nvCxnSpPr>
        <p:spPr>
          <a:xfrm>
            <a:off x="4830175" y="534975"/>
            <a:ext cx="0" cy="4790700"/>
          </a:xfrm>
          <a:prstGeom prst="straightConnector1">
            <a:avLst/>
          </a:prstGeom>
          <a:noFill/>
          <a:ln cap="flat" cmpd="sng" w="9525">
            <a:solidFill>
              <a:schemeClr val="dk1"/>
            </a:solidFill>
            <a:prstDash val="solid"/>
            <a:round/>
            <a:headEnd len="sm" w="sm" type="none"/>
            <a:tailEnd len="sm" w="sm" type="none"/>
          </a:ln>
        </p:spPr>
      </p:cxnSp>
      <p:cxnSp>
        <p:nvCxnSpPr>
          <p:cNvPr id="668" name="Google Shape;668;p7"/>
          <p:cNvCxnSpPr/>
          <p:nvPr/>
        </p:nvCxnSpPr>
        <p:spPr>
          <a:xfrm>
            <a:off x="8421625" y="534975"/>
            <a:ext cx="0" cy="4825200"/>
          </a:xfrm>
          <a:prstGeom prst="straightConnector1">
            <a:avLst/>
          </a:prstGeom>
          <a:noFill/>
          <a:ln cap="flat" cmpd="sng" w="9525">
            <a:solidFill>
              <a:schemeClr val="dk1"/>
            </a:solidFill>
            <a:prstDash val="solid"/>
            <a:round/>
            <a:headEnd len="sm" w="sm" type="none"/>
            <a:tailEnd len="sm" w="sm" type="none"/>
          </a:ln>
        </p:spPr>
      </p:cxnSp>
      <p:sp>
        <p:nvSpPr>
          <p:cNvPr id="669" name="Google Shape;669;p7"/>
          <p:cNvSpPr/>
          <p:nvPr/>
        </p:nvSpPr>
        <p:spPr>
          <a:xfrm>
            <a:off x="7703377" y="467677"/>
            <a:ext cx="561600" cy="561600"/>
          </a:xfrm>
          <a:prstGeom prst="pie">
            <a:avLst>
              <a:gd fmla="val 0" name="adj1"/>
              <a:gd fmla="val 10825264"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7"/>
          <p:cNvSpPr/>
          <p:nvPr/>
        </p:nvSpPr>
        <p:spPr>
          <a:xfrm>
            <a:off x="4952925" y="691975"/>
            <a:ext cx="3345959" cy="3758940"/>
          </a:xfrm>
          <a:custGeom>
            <a:rect b="b" l="l" r="r" t="t"/>
            <a:pathLst>
              <a:path extrusionOk="0" h="7555659" w="6254129">
                <a:moveTo>
                  <a:pt x="0" y="0"/>
                </a:moveTo>
                <a:lnTo>
                  <a:pt x="6254129" y="0"/>
                </a:lnTo>
                <a:lnTo>
                  <a:pt x="6254129" y="7555660"/>
                </a:lnTo>
                <a:lnTo>
                  <a:pt x="0" y="7555660"/>
                </a:lnTo>
                <a:lnTo>
                  <a:pt x="0" y="0"/>
                </a:lnTo>
                <a:close/>
              </a:path>
            </a:pathLst>
          </a:custGeom>
          <a:blipFill rotWithShape="1">
            <a:blip r:embed="rId3">
              <a:alphaModFix/>
            </a:blip>
            <a:stretch>
              <a:fillRect b="0" l="-13156" r="-26615" t="0"/>
            </a:stretch>
          </a:blipFill>
          <a:ln>
            <a:noFill/>
          </a:ln>
        </p:spPr>
      </p:sp>
      <p:grpSp>
        <p:nvGrpSpPr>
          <p:cNvPr id="671" name="Google Shape;671;p7"/>
          <p:cNvGrpSpPr/>
          <p:nvPr/>
        </p:nvGrpSpPr>
        <p:grpSpPr>
          <a:xfrm>
            <a:off x="2801302" y="4604188"/>
            <a:ext cx="1441459" cy="315279"/>
            <a:chOff x="4290125" y="2631325"/>
            <a:chExt cx="500750" cy="109525"/>
          </a:xfrm>
        </p:grpSpPr>
        <p:sp>
          <p:nvSpPr>
            <p:cNvPr id="672" name="Google Shape;672;p7"/>
            <p:cNvSpPr/>
            <p:nvPr/>
          </p:nvSpPr>
          <p:spPr>
            <a:xfrm>
              <a:off x="4290125" y="2631325"/>
              <a:ext cx="500750" cy="29875"/>
            </a:xfrm>
            <a:custGeom>
              <a:rect b="b" l="l" r="r" t="t"/>
              <a:pathLst>
                <a:path extrusionOk="0" h="1195" w="20030">
                  <a:moveTo>
                    <a:pt x="1" y="1"/>
                  </a:moveTo>
                  <a:lnTo>
                    <a:pt x="1" y="395"/>
                  </a:lnTo>
                  <a:cubicBezTo>
                    <a:pt x="575" y="395"/>
                    <a:pt x="834" y="564"/>
                    <a:pt x="1149" y="767"/>
                  </a:cubicBezTo>
                  <a:cubicBezTo>
                    <a:pt x="1465" y="969"/>
                    <a:pt x="1825" y="1194"/>
                    <a:pt x="2500" y="1194"/>
                  </a:cubicBezTo>
                  <a:cubicBezTo>
                    <a:pt x="3187" y="1194"/>
                    <a:pt x="3547" y="969"/>
                    <a:pt x="3863" y="767"/>
                  </a:cubicBezTo>
                  <a:cubicBezTo>
                    <a:pt x="4178" y="564"/>
                    <a:pt x="4437" y="395"/>
                    <a:pt x="5011" y="395"/>
                  </a:cubicBezTo>
                  <a:cubicBezTo>
                    <a:pt x="5574" y="395"/>
                    <a:pt x="5844" y="564"/>
                    <a:pt x="6148" y="767"/>
                  </a:cubicBezTo>
                  <a:cubicBezTo>
                    <a:pt x="6463" y="969"/>
                    <a:pt x="6823" y="1194"/>
                    <a:pt x="7510" y="1194"/>
                  </a:cubicBezTo>
                  <a:cubicBezTo>
                    <a:pt x="8197" y="1194"/>
                    <a:pt x="8557" y="969"/>
                    <a:pt x="8872" y="767"/>
                  </a:cubicBezTo>
                  <a:cubicBezTo>
                    <a:pt x="9176" y="564"/>
                    <a:pt x="9447" y="395"/>
                    <a:pt x="10009" y="395"/>
                  </a:cubicBezTo>
                  <a:cubicBezTo>
                    <a:pt x="10584" y="395"/>
                    <a:pt x="10843" y="564"/>
                    <a:pt x="11158" y="767"/>
                  </a:cubicBezTo>
                  <a:cubicBezTo>
                    <a:pt x="11473" y="969"/>
                    <a:pt x="11833" y="1194"/>
                    <a:pt x="12520" y="1194"/>
                  </a:cubicBezTo>
                  <a:cubicBezTo>
                    <a:pt x="13196" y="1194"/>
                    <a:pt x="13556" y="969"/>
                    <a:pt x="13871" y="767"/>
                  </a:cubicBezTo>
                  <a:cubicBezTo>
                    <a:pt x="14186" y="564"/>
                    <a:pt x="14456" y="395"/>
                    <a:pt x="15019" y="395"/>
                  </a:cubicBezTo>
                  <a:cubicBezTo>
                    <a:pt x="15582" y="395"/>
                    <a:pt x="15852" y="564"/>
                    <a:pt x="16168" y="767"/>
                  </a:cubicBezTo>
                  <a:cubicBezTo>
                    <a:pt x="16483" y="969"/>
                    <a:pt x="16843" y="1194"/>
                    <a:pt x="17519" y="1194"/>
                  </a:cubicBezTo>
                  <a:cubicBezTo>
                    <a:pt x="18205" y="1194"/>
                    <a:pt x="18566" y="969"/>
                    <a:pt x="18881" y="767"/>
                  </a:cubicBezTo>
                  <a:cubicBezTo>
                    <a:pt x="19196" y="564"/>
                    <a:pt x="19455" y="395"/>
                    <a:pt x="20029" y="395"/>
                  </a:cubicBezTo>
                  <a:lnTo>
                    <a:pt x="20029" y="1"/>
                  </a:lnTo>
                  <a:cubicBezTo>
                    <a:pt x="19342" y="1"/>
                    <a:pt x="18982" y="226"/>
                    <a:pt x="18667" y="429"/>
                  </a:cubicBezTo>
                  <a:cubicBezTo>
                    <a:pt x="18352" y="620"/>
                    <a:pt x="18093" y="789"/>
                    <a:pt x="17519" y="789"/>
                  </a:cubicBezTo>
                  <a:cubicBezTo>
                    <a:pt x="16956" y="789"/>
                    <a:pt x="16686" y="620"/>
                    <a:pt x="16382" y="429"/>
                  </a:cubicBezTo>
                  <a:cubicBezTo>
                    <a:pt x="16066" y="226"/>
                    <a:pt x="15706" y="1"/>
                    <a:pt x="15019" y="1"/>
                  </a:cubicBezTo>
                  <a:cubicBezTo>
                    <a:pt x="14333" y="1"/>
                    <a:pt x="13972" y="226"/>
                    <a:pt x="13657" y="429"/>
                  </a:cubicBezTo>
                  <a:cubicBezTo>
                    <a:pt x="13353" y="620"/>
                    <a:pt x="13083" y="789"/>
                    <a:pt x="12520" y="789"/>
                  </a:cubicBezTo>
                  <a:cubicBezTo>
                    <a:pt x="11946" y="789"/>
                    <a:pt x="11687" y="620"/>
                    <a:pt x="11372" y="429"/>
                  </a:cubicBezTo>
                  <a:cubicBezTo>
                    <a:pt x="11056" y="226"/>
                    <a:pt x="10696" y="1"/>
                    <a:pt x="10009" y="1"/>
                  </a:cubicBezTo>
                  <a:cubicBezTo>
                    <a:pt x="9334" y="1"/>
                    <a:pt x="8974" y="226"/>
                    <a:pt x="8658" y="429"/>
                  </a:cubicBezTo>
                  <a:cubicBezTo>
                    <a:pt x="8343" y="620"/>
                    <a:pt x="8073" y="789"/>
                    <a:pt x="7510" y="789"/>
                  </a:cubicBezTo>
                  <a:cubicBezTo>
                    <a:pt x="6947" y="789"/>
                    <a:pt x="6677" y="620"/>
                    <a:pt x="6362" y="429"/>
                  </a:cubicBezTo>
                  <a:cubicBezTo>
                    <a:pt x="6047" y="226"/>
                    <a:pt x="5686" y="1"/>
                    <a:pt x="5011" y="1"/>
                  </a:cubicBezTo>
                  <a:cubicBezTo>
                    <a:pt x="4324" y="1"/>
                    <a:pt x="3964" y="226"/>
                    <a:pt x="3649" y="429"/>
                  </a:cubicBezTo>
                  <a:cubicBezTo>
                    <a:pt x="3345" y="620"/>
                    <a:pt x="3074" y="789"/>
                    <a:pt x="2500" y="789"/>
                  </a:cubicBezTo>
                  <a:cubicBezTo>
                    <a:pt x="1937" y="789"/>
                    <a:pt x="1667" y="620"/>
                    <a:pt x="1363" y="429"/>
                  </a:cubicBezTo>
                  <a:cubicBezTo>
                    <a:pt x="1048" y="226"/>
                    <a:pt x="6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7"/>
            <p:cNvSpPr/>
            <p:nvPr/>
          </p:nvSpPr>
          <p:spPr>
            <a:xfrm>
              <a:off x="4290125" y="2671025"/>
              <a:ext cx="500750" cy="30150"/>
            </a:xfrm>
            <a:custGeom>
              <a:rect b="b" l="l" r="r" t="t"/>
              <a:pathLst>
                <a:path extrusionOk="0" h="1206" w="20030">
                  <a:moveTo>
                    <a:pt x="1" y="0"/>
                  </a:moveTo>
                  <a:lnTo>
                    <a:pt x="1" y="406"/>
                  </a:lnTo>
                  <a:cubicBezTo>
                    <a:pt x="575" y="406"/>
                    <a:pt x="834" y="575"/>
                    <a:pt x="1149" y="766"/>
                  </a:cubicBezTo>
                  <a:cubicBezTo>
                    <a:pt x="1465" y="969"/>
                    <a:pt x="1825" y="1205"/>
                    <a:pt x="2500" y="1205"/>
                  </a:cubicBezTo>
                  <a:cubicBezTo>
                    <a:pt x="3187" y="1205"/>
                    <a:pt x="3547" y="969"/>
                    <a:pt x="3863" y="766"/>
                  </a:cubicBezTo>
                  <a:cubicBezTo>
                    <a:pt x="4178" y="575"/>
                    <a:pt x="4437" y="406"/>
                    <a:pt x="5011" y="406"/>
                  </a:cubicBezTo>
                  <a:cubicBezTo>
                    <a:pt x="5574" y="406"/>
                    <a:pt x="5844" y="575"/>
                    <a:pt x="6148" y="766"/>
                  </a:cubicBezTo>
                  <a:cubicBezTo>
                    <a:pt x="6463" y="969"/>
                    <a:pt x="6823" y="1205"/>
                    <a:pt x="7510" y="1205"/>
                  </a:cubicBezTo>
                  <a:cubicBezTo>
                    <a:pt x="8197" y="1205"/>
                    <a:pt x="8557" y="969"/>
                    <a:pt x="8872" y="766"/>
                  </a:cubicBezTo>
                  <a:cubicBezTo>
                    <a:pt x="9176" y="575"/>
                    <a:pt x="9447" y="406"/>
                    <a:pt x="10009" y="406"/>
                  </a:cubicBezTo>
                  <a:cubicBezTo>
                    <a:pt x="10584" y="406"/>
                    <a:pt x="10843" y="575"/>
                    <a:pt x="11158" y="766"/>
                  </a:cubicBezTo>
                  <a:cubicBezTo>
                    <a:pt x="11473" y="969"/>
                    <a:pt x="11833" y="1205"/>
                    <a:pt x="12520" y="1205"/>
                  </a:cubicBezTo>
                  <a:cubicBezTo>
                    <a:pt x="13196" y="1205"/>
                    <a:pt x="13556" y="969"/>
                    <a:pt x="13871" y="766"/>
                  </a:cubicBezTo>
                  <a:cubicBezTo>
                    <a:pt x="14186" y="575"/>
                    <a:pt x="14456" y="406"/>
                    <a:pt x="15019" y="406"/>
                  </a:cubicBezTo>
                  <a:cubicBezTo>
                    <a:pt x="15582" y="406"/>
                    <a:pt x="15852" y="575"/>
                    <a:pt x="16168" y="766"/>
                  </a:cubicBezTo>
                  <a:cubicBezTo>
                    <a:pt x="16483" y="969"/>
                    <a:pt x="16843" y="1205"/>
                    <a:pt x="17519" y="1205"/>
                  </a:cubicBezTo>
                  <a:cubicBezTo>
                    <a:pt x="18205" y="1205"/>
                    <a:pt x="18566" y="969"/>
                    <a:pt x="18881" y="766"/>
                  </a:cubicBezTo>
                  <a:cubicBezTo>
                    <a:pt x="19196" y="575"/>
                    <a:pt x="19455" y="406"/>
                    <a:pt x="20029" y="406"/>
                  </a:cubicBezTo>
                  <a:lnTo>
                    <a:pt x="20029" y="0"/>
                  </a:lnTo>
                  <a:cubicBezTo>
                    <a:pt x="19342" y="0"/>
                    <a:pt x="18982" y="237"/>
                    <a:pt x="18667" y="428"/>
                  </a:cubicBezTo>
                  <a:cubicBezTo>
                    <a:pt x="18352" y="631"/>
                    <a:pt x="18093" y="800"/>
                    <a:pt x="17519" y="800"/>
                  </a:cubicBezTo>
                  <a:cubicBezTo>
                    <a:pt x="16956" y="800"/>
                    <a:pt x="16686" y="631"/>
                    <a:pt x="16382" y="428"/>
                  </a:cubicBezTo>
                  <a:cubicBezTo>
                    <a:pt x="16066" y="237"/>
                    <a:pt x="15706" y="0"/>
                    <a:pt x="15019" y="0"/>
                  </a:cubicBezTo>
                  <a:cubicBezTo>
                    <a:pt x="14333" y="0"/>
                    <a:pt x="13972" y="237"/>
                    <a:pt x="13657" y="428"/>
                  </a:cubicBezTo>
                  <a:cubicBezTo>
                    <a:pt x="13353" y="631"/>
                    <a:pt x="13083" y="800"/>
                    <a:pt x="12520" y="800"/>
                  </a:cubicBezTo>
                  <a:cubicBezTo>
                    <a:pt x="11946" y="800"/>
                    <a:pt x="11687" y="631"/>
                    <a:pt x="11372" y="428"/>
                  </a:cubicBezTo>
                  <a:cubicBezTo>
                    <a:pt x="11056" y="237"/>
                    <a:pt x="10696" y="0"/>
                    <a:pt x="10009" y="0"/>
                  </a:cubicBezTo>
                  <a:cubicBezTo>
                    <a:pt x="9334" y="0"/>
                    <a:pt x="8974" y="237"/>
                    <a:pt x="8658" y="428"/>
                  </a:cubicBezTo>
                  <a:cubicBezTo>
                    <a:pt x="8343" y="631"/>
                    <a:pt x="8073" y="800"/>
                    <a:pt x="7510" y="800"/>
                  </a:cubicBezTo>
                  <a:cubicBezTo>
                    <a:pt x="6947" y="800"/>
                    <a:pt x="6677" y="631"/>
                    <a:pt x="6362" y="428"/>
                  </a:cubicBezTo>
                  <a:cubicBezTo>
                    <a:pt x="6047" y="237"/>
                    <a:pt x="5686" y="0"/>
                    <a:pt x="5011" y="0"/>
                  </a:cubicBezTo>
                  <a:cubicBezTo>
                    <a:pt x="4324" y="0"/>
                    <a:pt x="3964" y="237"/>
                    <a:pt x="3649" y="428"/>
                  </a:cubicBezTo>
                  <a:cubicBezTo>
                    <a:pt x="3345" y="631"/>
                    <a:pt x="3074" y="800"/>
                    <a:pt x="2500" y="800"/>
                  </a:cubicBezTo>
                  <a:cubicBezTo>
                    <a:pt x="1937" y="800"/>
                    <a:pt x="1667" y="631"/>
                    <a:pt x="1363" y="428"/>
                  </a:cubicBezTo>
                  <a:cubicBezTo>
                    <a:pt x="1048" y="237"/>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7"/>
            <p:cNvSpPr/>
            <p:nvPr/>
          </p:nvSpPr>
          <p:spPr>
            <a:xfrm>
              <a:off x="4290125" y="2711000"/>
              <a:ext cx="500750" cy="29850"/>
            </a:xfrm>
            <a:custGeom>
              <a:rect b="b" l="l" r="r" t="t"/>
              <a:pathLst>
                <a:path extrusionOk="0" h="1194" w="20030">
                  <a:moveTo>
                    <a:pt x="1" y="0"/>
                  </a:moveTo>
                  <a:lnTo>
                    <a:pt x="1" y="394"/>
                  </a:lnTo>
                  <a:cubicBezTo>
                    <a:pt x="575" y="394"/>
                    <a:pt x="834" y="574"/>
                    <a:pt x="1149" y="766"/>
                  </a:cubicBezTo>
                  <a:cubicBezTo>
                    <a:pt x="1465" y="968"/>
                    <a:pt x="1825" y="1193"/>
                    <a:pt x="2500" y="1193"/>
                  </a:cubicBezTo>
                  <a:cubicBezTo>
                    <a:pt x="3187" y="1193"/>
                    <a:pt x="3547" y="968"/>
                    <a:pt x="3863" y="766"/>
                  </a:cubicBezTo>
                  <a:cubicBezTo>
                    <a:pt x="4178" y="574"/>
                    <a:pt x="4437" y="394"/>
                    <a:pt x="5011" y="394"/>
                  </a:cubicBezTo>
                  <a:cubicBezTo>
                    <a:pt x="5574" y="394"/>
                    <a:pt x="5844" y="574"/>
                    <a:pt x="6148" y="766"/>
                  </a:cubicBezTo>
                  <a:cubicBezTo>
                    <a:pt x="6463" y="968"/>
                    <a:pt x="6823" y="1193"/>
                    <a:pt x="7510" y="1193"/>
                  </a:cubicBezTo>
                  <a:cubicBezTo>
                    <a:pt x="8197" y="1193"/>
                    <a:pt x="8557" y="968"/>
                    <a:pt x="8872" y="766"/>
                  </a:cubicBezTo>
                  <a:cubicBezTo>
                    <a:pt x="9176" y="574"/>
                    <a:pt x="9447" y="394"/>
                    <a:pt x="10009" y="394"/>
                  </a:cubicBezTo>
                  <a:cubicBezTo>
                    <a:pt x="10584" y="394"/>
                    <a:pt x="10843" y="574"/>
                    <a:pt x="11158" y="766"/>
                  </a:cubicBezTo>
                  <a:cubicBezTo>
                    <a:pt x="11473" y="968"/>
                    <a:pt x="11833" y="1193"/>
                    <a:pt x="12520" y="1193"/>
                  </a:cubicBezTo>
                  <a:cubicBezTo>
                    <a:pt x="13196" y="1193"/>
                    <a:pt x="13556" y="968"/>
                    <a:pt x="13871" y="766"/>
                  </a:cubicBezTo>
                  <a:cubicBezTo>
                    <a:pt x="14186" y="574"/>
                    <a:pt x="14456" y="394"/>
                    <a:pt x="15019" y="394"/>
                  </a:cubicBezTo>
                  <a:cubicBezTo>
                    <a:pt x="15582" y="394"/>
                    <a:pt x="15852" y="574"/>
                    <a:pt x="16168" y="766"/>
                  </a:cubicBezTo>
                  <a:cubicBezTo>
                    <a:pt x="16483" y="968"/>
                    <a:pt x="16843" y="1193"/>
                    <a:pt x="17519" y="1193"/>
                  </a:cubicBezTo>
                  <a:cubicBezTo>
                    <a:pt x="18205" y="1193"/>
                    <a:pt x="18566" y="968"/>
                    <a:pt x="18881" y="766"/>
                  </a:cubicBezTo>
                  <a:cubicBezTo>
                    <a:pt x="19196" y="574"/>
                    <a:pt x="19455" y="394"/>
                    <a:pt x="20029" y="394"/>
                  </a:cubicBezTo>
                  <a:lnTo>
                    <a:pt x="20029" y="0"/>
                  </a:lnTo>
                  <a:cubicBezTo>
                    <a:pt x="19342" y="0"/>
                    <a:pt x="18982" y="225"/>
                    <a:pt x="18667" y="428"/>
                  </a:cubicBezTo>
                  <a:cubicBezTo>
                    <a:pt x="18352" y="631"/>
                    <a:pt x="18093" y="799"/>
                    <a:pt x="17519" y="799"/>
                  </a:cubicBezTo>
                  <a:cubicBezTo>
                    <a:pt x="16956" y="799"/>
                    <a:pt x="16686" y="631"/>
                    <a:pt x="16382" y="428"/>
                  </a:cubicBezTo>
                  <a:cubicBezTo>
                    <a:pt x="16066" y="225"/>
                    <a:pt x="15706" y="0"/>
                    <a:pt x="15019" y="0"/>
                  </a:cubicBezTo>
                  <a:cubicBezTo>
                    <a:pt x="14333" y="0"/>
                    <a:pt x="13972" y="225"/>
                    <a:pt x="13657" y="428"/>
                  </a:cubicBezTo>
                  <a:cubicBezTo>
                    <a:pt x="13353" y="631"/>
                    <a:pt x="13083" y="799"/>
                    <a:pt x="12520" y="799"/>
                  </a:cubicBezTo>
                  <a:cubicBezTo>
                    <a:pt x="11946" y="799"/>
                    <a:pt x="11687" y="631"/>
                    <a:pt x="11372" y="428"/>
                  </a:cubicBezTo>
                  <a:cubicBezTo>
                    <a:pt x="11056" y="225"/>
                    <a:pt x="10696" y="0"/>
                    <a:pt x="10009" y="0"/>
                  </a:cubicBezTo>
                  <a:cubicBezTo>
                    <a:pt x="9334" y="0"/>
                    <a:pt x="8974" y="225"/>
                    <a:pt x="8658" y="428"/>
                  </a:cubicBezTo>
                  <a:cubicBezTo>
                    <a:pt x="8343" y="631"/>
                    <a:pt x="8073" y="799"/>
                    <a:pt x="7510" y="799"/>
                  </a:cubicBezTo>
                  <a:cubicBezTo>
                    <a:pt x="6947" y="799"/>
                    <a:pt x="6677" y="631"/>
                    <a:pt x="6362" y="428"/>
                  </a:cubicBezTo>
                  <a:cubicBezTo>
                    <a:pt x="6047" y="225"/>
                    <a:pt x="5686" y="0"/>
                    <a:pt x="5011" y="0"/>
                  </a:cubicBezTo>
                  <a:cubicBezTo>
                    <a:pt x="4324" y="0"/>
                    <a:pt x="3964" y="225"/>
                    <a:pt x="3649" y="428"/>
                  </a:cubicBezTo>
                  <a:cubicBezTo>
                    <a:pt x="3345" y="631"/>
                    <a:pt x="3074" y="799"/>
                    <a:pt x="2500" y="799"/>
                  </a:cubicBezTo>
                  <a:cubicBezTo>
                    <a:pt x="1937" y="799"/>
                    <a:pt x="1667" y="631"/>
                    <a:pt x="1363" y="428"/>
                  </a:cubicBezTo>
                  <a:cubicBezTo>
                    <a:pt x="1048" y="225"/>
                    <a:pt x="688"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5" name="Google Shape;675;p7"/>
          <p:cNvGrpSpPr/>
          <p:nvPr/>
        </p:nvGrpSpPr>
        <p:grpSpPr>
          <a:xfrm>
            <a:off x="7026111" y="3204127"/>
            <a:ext cx="2560434" cy="561594"/>
            <a:chOff x="2871050" y="2458250"/>
            <a:chExt cx="1107550" cy="242925"/>
          </a:xfrm>
        </p:grpSpPr>
        <p:sp>
          <p:nvSpPr>
            <p:cNvPr id="676" name="Google Shape;676;p7"/>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7"/>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7"/>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9" name="Google Shape;679;p7"/>
          <p:cNvSpPr/>
          <p:nvPr/>
        </p:nvSpPr>
        <p:spPr>
          <a:xfrm rot="10800000">
            <a:off x="4506320" y="3765714"/>
            <a:ext cx="561600" cy="561600"/>
          </a:xfrm>
          <a:prstGeom prst="blockArc">
            <a:avLst>
              <a:gd fmla="val 10800000" name="adj1"/>
              <a:gd fmla="val 7526" name="adj2"/>
              <a:gd fmla="val 15047"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817"/>
        </a:solidFill>
      </p:bgPr>
    </p:bg>
    <p:spTree>
      <p:nvGrpSpPr>
        <p:cNvPr id="683" name="Shape 683"/>
        <p:cNvGrpSpPr/>
        <p:nvPr/>
      </p:nvGrpSpPr>
      <p:grpSpPr>
        <a:xfrm>
          <a:off x="0" y="0"/>
          <a:ext cx="0" cy="0"/>
          <a:chOff x="0" y="0"/>
          <a:chExt cx="0" cy="0"/>
        </a:xfrm>
      </p:grpSpPr>
      <p:sp>
        <p:nvSpPr>
          <p:cNvPr id="684" name="Google Shape;684;p8"/>
          <p:cNvSpPr/>
          <p:nvPr/>
        </p:nvSpPr>
        <p:spPr>
          <a:xfrm>
            <a:off x="724372" y="539500"/>
            <a:ext cx="2719500" cy="4064400"/>
          </a:xfrm>
          <a:prstGeom prst="rect">
            <a:avLst/>
          </a:prstGeom>
          <a:solidFill>
            <a:srgbClr val="FBFCF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5" name="Google Shape;685;p8"/>
          <p:cNvPicPr preferRelativeResize="0"/>
          <p:nvPr/>
        </p:nvPicPr>
        <p:blipFill rotWithShape="1">
          <a:blip r:embed="rId3">
            <a:alphaModFix/>
          </a:blip>
          <a:srcRect b="0" l="0" r="0" t="0"/>
          <a:stretch/>
        </p:blipFill>
        <p:spPr>
          <a:xfrm>
            <a:off x="914088" y="673262"/>
            <a:ext cx="2358775" cy="3780439"/>
          </a:xfrm>
          <a:prstGeom prst="rect">
            <a:avLst/>
          </a:prstGeom>
          <a:noFill/>
          <a:ln>
            <a:noFill/>
          </a:ln>
        </p:spPr>
      </p:pic>
      <p:sp>
        <p:nvSpPr>
          <p:cNvPr id="686" name="Google Shape;686;p8"/>
          <p:cNvSpPr txBox="1"/>
          <p:nvPr>
            <p:ph type="title"/>
          </p:nvPr>
        </p:nvSpPr>
        <p:spPr>
          <a:xfrm>
            <a:off x="3588611" y="933438"/>
            <a:ext cx="47439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FBFCF1"/>
                </a:solidFill>
              </a:rPr>
              <a:t>Why was the motivation required?</a:t>
            </a:r>
            <a:endParaRPr>
              <a:solidFill>
                <a:srgbClr val="FBFCF1"/>
              </a:solidFill>
            </a:endParaRPr>
          </a:p>
        </p:txBody>
      </p:sp>
      <p:sp>
        <p:nvSpPr>
          <p:cNvPr id="687" name="Google Shape;687;p8"/>
          <p:cNvSpPr txBox="1"/>
          <p:nvPr>
            <p:ph idx="1" type="body"/>
          </p:nvPr>
        </p:nvSpPr>
        <p:spPr>
          <a:xfrm>
            <a:off x="3815650" y="1446650"/>
            <a:ext cx="4610100" cy="198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73D40"/>
              </a:buClr>
              <a:buSzPts val="600"/>
              <a:buFont typeface="Arial"/>
              <a:buNone/>
            </a:pPr>
            <a:r>
              <a:t/>
            </a:r>
            <a:endParaRPr>
              <a:solidFill>
                <a:srgbClr val="FBFCF1"/>
              </a:solidFill>
            </a:endParaRPr>
          </a:p>
          <a:p>
            <a:pPr indent="-317500" lvl="0" marL="457200" rtl="0" algn="l">
              <a:lnSpc>
                <a:spcPct val="100000"/>
              </a:lnSpc>
              <a:spcBef>
                <a:spcPts val="1600"/>
              </a:spcBef>
              <a:spcAft>
                <a:spcPts val="0"/>
              </a:spcAft>
              <a:buClr>
                <a:srgbClr val="FBFCF1"/>
              </a:buClr>
              <a:buSzPts val="1400"/>
              <a:buChar char="●"/>
            </a:pPr>
            <a:r>
              <a:rPr lang="en">
                <a:solidFill>
                  <a:srgbClr val="FBFCF1"/>
                </a:solidFill>
              </a:rPr>
              <a:t>The cathartic tale of a young woman who can't see, hear, or speak, and the teacher who brings a ray of light into her dark world.</a:t>
            </a:r>
            <a:endParaRPr>
              <a:solidFill>
                <a:srgbClr val="FBFCF1"/>
              </a:solidFill>
            </a:endParaRPr>
          </a:p>
          <a:p>
            <a:pPr indent="0" lvl="0" marL="0" rtl="0" algn="l">
              <a:lnSpc>
                <a:spcPct val="100000"/>
              </a:lnSpc>
              <a:spcBef>
                <a:spcPts val="1200"/>
              </a:spcBef>
              <a:spcAft>
                <a:spcPts val="0"/>
              </a:spcAft>
              <a:buSzPts val="1400"/>
              <a:buNone/>
            </a:pPr>
            <a:r>
              <a:t/>
            </a:r>
            <a:endParaRPr>
              <a:solidFill>
                <a:srgbClr val="FBFCF1"/>
              </a:solidFill>
            </a:endParaRPr>
          </a:p>
          <a:p>
            <a:pPr indent="-317500" lvl="0" marL="457200" rtl="0" algn="l">
              <a:lnSpc>
                <a:spcPct val="115000"/>
              </a:lnSpc>
              <a:spcBef>
                <a:spcPts val="1200"/>
              </a:spcBef>
              <a:spcAft>
                <a:spcPts val="0"/>
              </a:spcAft>
              <a:buClr>
                <a:srgbClr val="FBFCF1"/>
              </a:buClr>
              <a:buSzPts val="1400"/>
              <a:buChar char="●"/>
            </a:pPr>
            <a:r>
              <a:rPr lang="en">
                <a:solidFill>
                  <a:srgbClr val="FBFCF1"/>
                </a:solidFill>
              </a:rPr>
              <a:t> There are so many obstacles, the world has no patience for disabled people, and her teacher's mental condition is deteriorating, but Michelle pursues her goal and narrates her story of victory achieved in spite of all hindrances </a:t>
            </a:r>
            <a:endParaRPr>
              <a:solidFill>
                <a:srgbClr val="FBFCF1"/>
              </a:solidFill>
            </a:endParaRPr>
          </a:p>
        </p:txBody>
      </p:sp>
      <p:cxnSp>
        <p:nvCxnSpPr>
          <p:cNvPr id="688" name="Google Shape;688;p8"/>
          <p:cNvCxnSpPr/>
          <p:nvPr/>
        </p:nvCxnSpPr>
        <p:spPr>
          <a:xfrm>
            <a:off x="724325" y="534975"/>
            <a:ext cx="0" cy="4790700"/>
          </a:xfrm>
          <a:prstGeom prst="straightConnector1">
            <a:avLst/>
          </a:prstGeom>
          <a:noFill/>
          <a:ln cap="flat" cmpd="sng" w="9525">
            <a:solidFill>
              <a:schemeClr val="dk1"/>
            </a:solidFill>
            <a:prstDash val="solid"/>
            <a:round/>
            <a:headEnd len="sm" w="sm" type="none"/>
            <a:tailEnd len="sm" w="sm" type="none"/>
          </a:ln>
        </p:spPr>
      </p:cxnSp>
      <p:cxnSp>
        <p:nvCxnSpPr>
          <p:cNvPr id="689" name="Google Shape;689;p8"/>
          <p:cNvCxnSpPr/>
          <p:nvPr/>
        </p:nvCxnSpPr>
        <p:spPr>
          <a:xfrm>
            <a:off x="722368" y="4603100"/>
            <a:ext cx="2719500" cy="0"/>
          </a:xfrm>
          <a:prstGeom prst="straightConnector1">
            <a:avLst/>
          </a:prstGeom>
          <a:noFill/>
          <a:ln cap="flat" cmpd="sng" w="9525">
            <a:solidFill>
              <a:schemeClr val="dk1"/>
            </a:solidFill>
            <a:prstDash val="solid"/>
            <a:round/>
            <a:headEnd len="sm" w="sm" type="none"/>
            <a:tailEnd len="sm" w="sm" type="none"/>
          </a:ln>
        </p:spPr>
      </p:cxnSp>
      <p:grpSp>
        <p:nvGrpSpPr>
          <p:cNvPr id="690" name="Google Shape;690;p8"/>
          <p:cNvGrpSpPr/>
          <p:nvPr/>
        </p:nvGrpSpPr>
        <p:grpSpPr>
          <a:xfrm>
            <a:off x="-1288676" y="1822452"/>
            <a:ext cx="2560434" cy="561594"/>
            <a:chOff x="2871050" y="2458250"/>
            <a:chExt cx="1107550" cy="242925"/>
          </a:xfrm>
        </p:grpSpPr>
        <p:sp>
          <p:nvSpPr>
            <p:cNvPr id="691" name="Google Shape;691;p8"/>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8"/>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8"/>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4" name="Google Shape;694;p8"/>
          <p:cNvGrpSpPr/>
          <p:nvPr/>
        </p:nvGrpSpPr>
        <p:grpSpPr>
          <a:xfrm rot="5400000">
            <a:off x="8721337" y="68356"/>
            <a:ext cx="186223" cy="659096"/>
            <a:chOff x="4714575" y="2942350"/>
            <a:chExt cx="46450" cy="164400"/>
          </a:xfrm>
        </p:grpSpPr>
        <p:sp>
          <p:nvSpPr>
            <p:cNvPr id="695" name="Google Shape;695;p8"/>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8"/>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8"/>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8"/>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8"/>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8"/>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8"/>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8"/>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8"/>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8"/>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5" name="Google Shape;705;p8"/>
          <p:cNvGrpSpPr/>
          <p:nvPr/>
        </p:nvGrpSpPr>
        <p:grpSpPr>
          <a:xfrm rot="5400000">
            <a:off x="236437" y="4367456"/>
            <a:ext cx="186223" cy="659096"/>
            <a:chOff x="4714575" y="2942350"/>
            <a:chExt cx="46450" cy="164400"/>
          </a:xfrm>
        </p:grpSpPr>
        <p:sp>
          <p:nvSpPr>
            <p:cNvPr id="706" name="Google Shape;706;p8"/>
            <p:cNvSpPr/>
            <p:nvPr/>
          </p:nvSpPr>
          <p:spPr>
            <a:xfrm>
              <a:off x="4752275" y="2942350"/>
              <a:ext cx="8750" cy="9025"/>
            </a:xfrm>
            <a:custGeom>
              <a:rect b="b" l="l" r="r" t="t"/>
              <a:pathLst>
                <a:path extrusionOk="0" h="361" w="350">
                  <a:moveTo>
                    <a:pt x="170" y="0"/>
                  </a:moveTo>
                  <a:cubicBezTo>
                    <a:pt x="80" y="0"/>
                    <a:pt x="1" y="79"/>
                    <a:pt x="1" y="181"/>
                  </a:cubicBezTo>
                  <a:cubicBezTo>
                    <a:pt x="1" y="271"/>
                    <a:pt x="80" y="361"/>
                    <a:pt x="170" y="361"/>
                  </a:cubicBezTo>
                  <a:cubicBezTo>
                    <a:pt x="271" y="361"/>
                    <a:pt x="350" y="271"/>
                    <a:pt x="350" y="181"/>
                  </a:cubicBezTo>
                  <a:cubicBezTo>
                    <a:pt x="350" y="79"/>
                    <a:pt x="271" y="0"/>
                    <a:pt x="1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8"/>
            <p:cNvSpPr/>
            <p:nvPr/>
          </p:nvSpPr>
          <p:spPr>
            <a:xfrm>
              <a:off x="4752275" y="2981200"/>
              <a:ext cx="8750" cy="9025"/>
            </a:xfrm>
            <a:custGeom>
              <a:rect b="b" l="l" r="r" t="t"/>
              <a:pathLst>
                <a:path extrusionOk="0" h="361" w="350">
                  <a:moveTo>
                    <a:pt x="170" y="0"/>
                  </a:moveTo>
                  <a:cubicBezTo>
                    <a:pt x="80" y="0"/>
                    <a:pt x="1" y="79"/>
                    <a:pt x="1" y="180"/>
                  </a:cubicBezTo>
                  <a:cubicBezTo>
                    <a:pt x="1" y="281"/>
                    <a:pt x="80" y="360"/>
                    <a:pt x="170" y="360"/>
                  </a:cubicBezTo>
                  <a:cubicBezTo>
                    <a:pt x="271" y="360"/>
                    <a:pt x="350" y="281"/>
                    <a:pt x="350" y="180"/>
                  </a:cubicBezTo>
                  <a:cubicBezTo>
                    <a:pt x="350" y="79"/>
                    <a:pt x="271" y="0"/>
                    <a:pt x="1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8"/>
            <p:cNvSpPr/>
            <p:nvPr/>
          </p:nvSpPr>
          <p:spPr>
            <a:xfrm>
              <a:off x="4752275" y="3020025"/>
              <a:ext cx="8750" cy="9025"/>
            </a:xfrm>
            <a:custGeom>
              <a:rect b="b" l="l" r="r" t="t"/>
              <a:pathLst>
                <a:path extrusionOk="0" h="361" w="350">
                  <a:moveTo>
                    <a:pt x="170" y="1"/>
                  </a:moveTo>
                  <a:cubicBezTo>
                    <a:pt x="80" y="1"/>
                    <a:pt x="1" y="79"/>
                    <a:pt x="1" y="181"/>
                  </a:cubicBezTo>
                  <a:cubicBezTo>
                    <a:pt x="1" y="282"/>
                    <a:pt x="80" y="361"/>
                    <a:pt x="170" y="361"/>
                  </a:cubicBezTo>
                  <a:cubicBezTo>
                    <a:pt x="271" y="361"/>
                    <a:pt x="350" y="282"/>
                    <a:pt x="350" y="181"/>
                  </a:cubicBezTo>
                  <a:cubicBezTo>
                    <a:pt x="350" y="79"/>
                    <a:pt x="271"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8"/>
            <p:cNvSpPr/>
            <p:nvPr/>
          </p:nvSpPr>
          <p:spPr>
            <a:xfrm>
              <a:off x="4752275" y="3059150"/>
              <a:ext cx="8750" cy="8750"/>
            </a:xfrm>
            <a:custGeom>
              <a:rect b="b" l="l" r="r" t="t"/>
              <a:pathLst>
                <a:path extrusionOk="0" h="350" w="350">
                  <a:moveTo>
                    <a:pt x="170" y="1"/>
                  </a:moveTo>
                  <a:cubicBezTo>
                    <a:pt x="80" y="1"/>
                    <a:pt x="1" y="79"/>
                    <a:pt x="1" y="169"/>
                  </a:cubicBezTo>
                  <a:cubicBezTo>
                    <a:pt x="1" y="271"/>
                    <a:pt x="80" y="350"/>
                    <a:pt x="170" y="350"/>
                  </a:cubicBezTo>
                  <a:cubicBezTo>
                    <a:pt x="271" y="350"/>
                    <a:pt x="350" y="271"/>
                    <a:pt x="350" y="169"/>
                  </a:cubicBezTo>
                  <a:cubicBezTo>
                    <a:pt x="350" y="79"/>
                    <a:pt x="271"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8"/>
            <p:cNvSpPr/>
            <p:nvPr/>
          </p:nvSpPr>
          <p:spPr>
            <a:xfrm>
              <a:off x="4752275" y="3098000"/>
              <a:ext cx="8750" cy="8750"/>
            </a:xfrm>
            <a:custGeom>
              <a:rect b="b" l="l" r="r" t="t"/>
              <a:pathLst>
                <a:path extrusionOk="0" h="350" w="350">
                  <a:moveTo>
                    <a:pt x="170" y="0"/>
                  </a:moveTo>
                  <a:cubicBezTo>
                    <a:pt x="80" y="0"/>
                    <a:pt x="1" y="79"/>
                    <a:pt x="1" y="180"/>
                  </a:cubicBezTo>
                  <a:cubicBezTo>
                    <a:pt x="1" y="270"/>
                    <a:pt x="80" y="349"/>
                    <a:pt x="170" y="349"/>
                  </a:cubicBezTo>
                  <a:cubicBezTo>
                    <a:pt x="271" y="349"/>
                    <a:pt x="350" y="270"/>
                    <a:pt x="350" y="180"/>
                  </a:cubicBezTo>
                  <a:cubicBezTo>
                    <a:pt x="350" y="79"/>
                    <a:pt x="271" y="0"/>
                    <a:pt x="1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8"/>
            <p:cNvSpPr/>
            <p:nvPr/>
          </p:nvSpPr>
          <p:spPr>
            <a:xfrm>
              <a:off x="4714575" y="2942350"/>
              <a:ext cx="9025" cy="9025"/>
            </a:xfrm>
            <a:custGeom>
              <a:rect b="b" l="l" r="r" t="t"/>
              <a:pathLst>
                <a:path extrusionOk="0" h="361" w="361">
                  <a:moveTo>
                    <a:pt x="180" y="0"/>
                  </a:moveTo>
                  <a:cubicBezTo>
                    <a:pt x="79" y="0"/>
                    <a:pt x="0" y="79"/>
                    <a:pt x="0" y="181"/>
                  </a:cubicBezTo>
                  <a:cubicBezTo>
                    <a:pt x="0" y="271"/>
                    <a:pt x="79" y="361"/>
                    <a:pt x="180" y="361"/>
                  </a:cubicBezTo>
                  <a:cubicBezTo>
                    <a:pt x="282" y="361"/>
                    <a:pt x="361" y="271"/>
                    <a:pt x="361" y="181"/>
                  </a:cubicBezTo>
                  <a:cubicBezTo>
                    <a:pt x="361" y="79"/>
                    <a:pt x="282" y="0"/>
                    <a:pt x="1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8"/>
            <p:cNvSpPr/>
            <p:nvPr/>
          </p:nvSpPr>
          <p:spPr>
            <a:xfrm>
              <a:off x="4714575" y="2981200"/>
              <a:ext cx="9025" cy="9025"/>
            </a:xfrm>
            <a:custGeom>
              <a:rect b="b" l="l" r="r" t="t"/>
              <a:pathLst>
                <a:path extrusionOk="0" h="361" w="361">
                  <a:moveTo>
                    <a:pt x="180" y="0"/>
                  </a:moveTo>
                  <a:cubicBezTo>
                    <a:pt x="79" y="0"/>
                    <a:pt x="0" y="79"/>
                    <a:pt x="0" y="180"/>
                  </a:cubicBezTo>
                  <a:cubicBezTo>
                    <a:pt x="0" y="281"/>
                    <a:pt x="79" y="360"/>
                    <a:pt x="180" y="360"/>
                  </a:cubicBezTo>
                  <a:cubicBezTo>
                    <a:pt x="282" y="360"/>
                    <a:pt x="361" y="281"/>
                    <a:pt x="361" y="180"/>
                  </a:cubicBezTo>
                  <a:cubicBezTo>
                    <a:pt x="361" y="79"/>
                    <a:pt x="282" y="0"/>
                    <a:pt x="1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8"/>
            <p:cNvSpPr/>
            <p:nvPr/>
          </p:nvSpPr>
          <p:spPr>
            <a:xfrm>
              <a:off x="4714575" y="3020025"/>
              <a:ext cx="9025" cy="9025"/>
            </a:xfrm>
            <a:custGeom>
              <a:rect b="b" l="l" r="r" t="t"/>
              <a:pathLst>
                <a:path extrusionOk="0" h="361" w="361">
                  <a:moveTo>
                    <a:pt x="180" y="1"/>
                  </a:moveTo>
                  <a:cubicBezTo>
                    <a:pt x="79" y="1"/>
                    <a:pt x="0" y="79"/>
                    <a:pt x="0" y="181"/>
                  </a:cubicBezTo>
                  <a:cubicBezTo>
                    <a:pt x="0" y="282"/>
                    <a:pt x="79" y="361"/>
                    <a:pt x="180" y="361"/>
                  </a:cubicBezTo>
                  <a:cubicBezTo>
                    <a:pt x="282" y="361"/>
                    <a:pt x="361" y="282"/>
                    <a:pt x="361" y="181"/>
                  </a:cubicBezTo>
                  <a:cubicBezTo>
                    <a:pt x="361" y="79"/>
                    <a:pt x="282" y="1"/>
                    <a:pt x="18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8"/>
            <p:cNvSpPr/>
            <p:nvPr/>
          </p:nvSpPr>
          <p:spPr>
            <a:xfrm>
              <a:off x="4714575" y="3059150"/>
              <a:ext cx="9025" cy="8750"/>
            </a:xfrm>
            <a:custGeom>
              <a:rect b="b" l="l" r="r" t="t"/>
              <a:pathLst>
                <a:path extrusionOk="0" h="350" w="361">
                  <a:moveTo>
                    <a:pt x="180" y="1"/>
                  </a:moveTo>
                  <a:cubicBezTo>
                    <a:pt x="79" y="1"/>
                    <a:pt x="0" y="79"/>
                    <a:pt x="0" y="169"/>
                  </a:cubicBezTo>
                  <a:cubicBezTo>
                    <a:pt x="0" y="271"/>
                    <a:pt x="79" y="350"/>
                    <a:pt x="180" y="350"/>
                  </a:cubicBezTo>
                  <a:cubicBezTo>
                    <a:pt x="282" y="350"/>
                    <a:pt x="361" y="271"/>
                    <a:pt x="361" y="169"/>
                  </a:cubicBezTo>
                  <a:cubicBezTo>
                    <a:pt x="361" y="79"/>
                    <a:pt x="282" y="1"/>
                    <a:pt x="18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8"/>
            <p:cNvSpPr/>
            <p:nvPr/>
          </p:nvSpPr>
          <p:spPr>
            <a:xfrm>
              <a:off x="4714575" y="3098000"/>
              <a:ext cx="9025" cy="8750"/>
            </a:xfrm>
            <a:custGeom>
              <a:rect b="b" l="l" r="r" t="t"/>
              <a:pathLst>
                <a:path extrusionOk="0" h="350" w="361">
                  <a:moveTo>
                    <a:pt x="180" y="0"/>
                  </a:moveTo>
                  <a:cubicBezTo>
                    <a:pt x="79" y="0"/>
                    <a:pt x="0" y="79"/>
                    <a:pt x="0" y="180"/>
                  </a:cubicBezTo>
                  <a:cubicBezTo>
                    <a:pt x="0" y="270"/>
                    <a:pt x="79" y="349"/>
                    <a:pt x="180" y="349"/>
                  </a:cubicBezTo>
                  <a:cubicBezTo>
                    <a:pt x="282" y="349"/>
                    <a:pt x="361" y="270"/>
                    <a:pt x="361" y="180"/>
                  </a:cubicBezTo>
                  <a:cubicBezTo>
                    <a:pt x="361" y="79"/>
                    <a:pt x="282" y="0"/>
                    <a:pt x="1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16" name="Google Shape;716;p8"/>
          <p:cNvCxnSpPr/>
          <p:nvPr/>
        </p:nvCxnSpPr>
        <p:spPr>
          <a:xfrm>
            <a:off x="-53225" y="523875"/>
            <a:ext cx="9483000" cy="0"/>
          </a:xfrm>
          <a:prstGeom prst="straightConnector1">
            <a:avLst/>
          </a:prstGeom>
          <a:noFill/>
          <a:ln cap="flat" cmpd="sng" w="9525">
            <a:solidFill>
              <a:schemeClr val="lt1"/>
            </a:solidFill>
            <a:prstDash val="solid"/>
            <a:round/>
            <a:headEnd len="sm" w="sm" type="none"/>
            <a:tailEnd len="sm" w="sm" type="none"/>
          </a:ln>
        </p:spPr>
      </p:cxnSp>
      <p:cxnSp>
        <p:nvCxnSpPr>
          <p:cNvPr id="717" name="Google Shape;717;p8"/>
          <p:cNvCxnSpPr/>
          <p:nvPr/>
        </p:nvCxnSpPr>
        <p:spPr>
          <a:xfrm>
            <a:off x="731175" y="-36425"/>
            <a:ext cx="0" cy="5673000"/>
          </a:xfrm>
          <a:prstGeom prst="straightConnector1">
            <a:avLst/>
          </a:prstGeom>
          <a:noFill/>
          <a:ln cap="flat" cmpd="sng" w="9525">
            <a:solidFill>
              <a:schemeClr val="dk2"/>
            </a:solidFill>
            <a:prstDash val="solid"/>
            <a:round/>
            <a:headEnd len="sm" w="sm" type="none"/>
            <a:tailEnd len="sm" w="sm" type="none"/>
          </a:ln>
        </p:spPr>
      </p:cxnSp>
      <p:cxnSp>
        <p:nvCxnSpPr>
          <p:cNvPr id="718" name="Google Shape;718;p8"/>
          <p:cNvCxnSpPr/>
          <p:nvPr/>
        </p:nvCxnSpPr>
        <p:spPr>
          <a:xfrm>
            <a:off x="3462625" y="-92450"/>
            <a:ext cx="0" cy="5589000"/>
          </a:xfrm>
          <a:prstGeom prst="straightConnector1">
            <a:avLst/>
          </a:prstGeom>
          <a:noFill/>
          <a:ln cap="flat" cmpd="sng" w="9525">
            <a:solidFill>
              <a:schemeClr val="dk2"/>
            </a:solidFill>
            <a:prstDash val="solid"/>
            <a:round/>
            <a:headEnd len="sm" w="sm" type="none"/>
            <a:tailEnd len="sm" w="sm" type="none"/>
          </a:ln>
        </p:spPr>
      </p:cxnSp>
      <p:sp>
        <p:nvSpPr>
          <p:cNvPr id="719" name="Google Shape;719;p8"/>
          <p:cNvSpPr/>
          <p:nvPr/>
        </p:nvSpPr>
        <p:spPr>
          <a:xfrm>
            <a:off x="441586" y="699752"/>
            <a:ext cx="561600" cy="561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
          <p:cNvSpPr/>
          <p:nvPr/>
        </p:nvSpPr>
        <p:spPr>
          <a:xfrm>
            <a:off x="619650" y="3364100"/>
            <a:ext cx="4197300" cy="1119000"/>
          </a:xfrm>
          <a:prstGeom prst="rect">
            <a:avLst/>
          </a:prstGeom>
          <a:solidFill>
            <a:srgbClr val="FDFFF3"/>
          </a:solidFill>
          <a:ln cap="flat" cmpd="sng" w="9525">
            <a:solidFill>
              <a:srgbClr val="FDFF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725" name="Google Shape;725;p9"/>
          <p:cNvPicPr preferRelativeResize="0"/>
          <p:nvPr/>
        </p:nvPicPr>
        <p:blipFill rotWithShape="1">
          <a:blip r:embed="rId3">
            <a:alphaModFix/>
          </a:blip>
          <a:srcRect b="0" l="0" r="0" t="0"/>
          <a:stretch/>
        </p:blipFill>
        <p:spPr>
          <a:xfrm>
            <a:off x="3106225" y="3364100"/>
            <a:ext cx="2130674" cy="2052725"/>
          </a:xfrm>
          <a:prstGeom prst="rect">
            <a:avLst/>
          </a:prstGeom>
          <a:noFill/>
          <a:ln>
            <a:noFill/>
          </a:ln>
        </p:spPr>
      </p:pic>
      <p:pic>
        <p:nvPicPr>
          <p:cNvPr id="726" name="Google Shape;726;p9"/>
          <p:cNvPicPr preferRelativeResize="0"/>
          <p:nvPr/>
        </p:nvPicPr>
        <p:blipFill rotWithShape="1">
          <a:blip r:embed="rId4">
            <a:alphaModFix/>
          </a:blip>
          <a:srcRect b="0" l="0" r="0" t="0"/>
          <a:stretch/>
        </p:blipFill>
        <p:spPr>
          <a:xfrm>
            <a:off x="-609996" y="1481236"/>
            <a:ext cx="1861800" cy="2778438"/>
          </a:xfrm>
          <a:prstGeom prst="rect">
            <a:avLst/>
          </a:prstGeom>
          <a:noFill/>
          <a:ln>
            <a:noFill/>
          </a:ln>
        </p:spPr>
      </p:pic>
      <p:sp>
        <p:nvSpPr>
          <p:cNvPr id="727" name="Google Shape;727;p9"/>
          <p:cNvSpPr txBox="1"/>
          <p:nvPr>
            <p:ph type="ctrTitle"/>
          </p:nvPr>
        </p:nvSpPr>
        <p:spPr>
          <a:xfrm>
            <a:off x="393500" y="816800"/>
            <a:ext cx="4241400" cy="8634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en" sz="3500"/>
              <a:t>Intrinsic Motivation</a:t>
            </a:r>
            <a:endParaRPr sz="3500"/>
          </a:p>
        </p:txBody>
      </p:sp>
      <p:sp>
        <p:nvSpPr>
          <p:cNvPr id="728" name="Google Shape;728;p9"/>
          <p:cNvSpPr txBox="1"/>
          <p:nvPr>
            <p:ph idx="1" type="subTitle"/>
          </p:nvPr>
        </p:nvSpPr>
        <p:spPr>
          <a:xfrm>
            <a:off x="311525" y="1392225"/>
            <a:ext cx="4130400" cy="9663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SzPts val="1400"/>
              <a:buNone/>
            </a:pPr>
            <a:r>
              <a:t/>
            </a:r>
            <a:endParaRPr sz="1500"/>
          </a:p>
          <a:p>
            <a:pPr indent="-323850" lvl="0" marL="457200" rtl="0" algn="l">
              <a:lnSpc>
                <a:spcPct val="150000"/>
              </a:lnSpc>
              <a:spcBef>
                <a:spcPts val="0"/>
              </a:spcBef>
              <a:spcAft>
                <a:spcPts val="0"/>
              </a:spcAft>
              <a:buClr>
                <a:srgbClr val="000000"/>
              </a:buClr>
              <a:buSzPts val="1500"/>
              <a:buChar char="●"/>
            </a:pPr>
            <a:r>
              <a:rPr lang="en" sz="1500">
                <a:solidFill>
                  <a:srgbClr val="000000"/>
                </a:solidFill>
              </a:rPr>
              <a:t>Debraj Sahai’s initial motivation to take on Michelle's education and his </a:t>
            </a:r>
            <a:r>
              <a:rPr b="1" lang="en" sz="1500">
                <a:solidFill>
                  <a:srgbClr val="000000"/>
                </a:solidFill>
              </a:rPr>
              <a:t>passion for teaching</a:t>
            </a:r>
            <a:r>
              <a:rPr lang="en" sz="1500">
                <a:solidFill>
                  <a:srgbClr val="000000"/>
                </a:solidFill>
              </a:rPr>
              <a:t>.</a:t>
            </a:r>
            <a:endParaRPr sz="1500">
              <a:solidFill>
                <a:srgbClr val="000000"/>
              </a:solidFill>
            </a:endParaRPr>
          </a:p>
          <a:p>
            <a:pPr indent="-323850" lvl="0" marL="457200" rtl="0" algn="l">
              <a:lnSpc>
                <a:spcPct val="150000"/>
              </a:lnSpc>
              <a:spcBef>
                <a:spcPts val="0"/>
              </a:spcBef>
              <a:spcAft>
                <a:spcPts val="0"/>
              </a:spcAft>
              <a:buClr>
                <a:srgbClr val="000000"/>
              </a:buClr>
              <a:buSzPts val="1500"/>
              <a:buChar char="●"/>
            </a:pPr>
            <a:r>
              <a:rPr lang="en" sz="1500">
                <a:solidFill>
                  <a:srgbClr val="000000"/>
                </a:solidFill>
              </a:rPr>
              <a:t>Michelle's motivation to learn and communicate</a:t>
            </a:r>
            <a:endParaRPr sz="1500">
              <a:solidFill>
                <a:srgbClr val="000000"/>
              </a:solidFill>
            </a:endParaRPr>
          </a:p>
          <a:p>
            <a:pPr indent="-323850" lvl="0" marL="457200" rtl="0" algn="l">
              <a:lnSpc>
                <a:spcPct val="150000"/>
              </a:lnSpc>
              <a:spcBef>
                <a:spcPts val="0"/>
              </a:spcBef>
              <a:spcAft>
                <a:spcPts val="0"/>
              </a:spcAft>
              <a:buClr>
                <a:srgbClr val="000000"/>
              </a:buClr>
              <a:buSzPts val="1500"/>
              <a:buChar char="●"/>
            </a:pPr>
            <a:r>
              <a:rPr lang="en" sz="1500">
                <a:solidFill>
                  <a:srgbClr val="000000"/>
                </a:solidFill>
              </a:rPr>
              <a:t>The intrinsic motivation derived from </a:t>
            </a:r>
            <a:r>
              <a:rPr b="1" lang="en" sz="1500">
                <a:solidFill>
                  <a:srgbClr val="000000"/>
                </a:solidFill>
              </a:rPr>
              <a:t>personal growth</a:t>
            </a:r>
            <a:r>
              <a:rPr lang="en" sz="1500">
                <a:solidFill>
                  <a:srgbClr val="000000"/>
                </a:solidFill>
              </a:rPr>
              <a:t>.</a:t>
            </a:r>
            <a:endParaRPr sz="1500">
              <a:solidFill>
                <a:srgbClr val="000000"/>
              </a:solidFill>
            </a:endParaRPr>
          </a:p>
          <a:p>
            <a:pPr indent="-323850" lvl="0" marL="457200" rtl="0" algn="l">
              <a:lnSpc>
                <a:spcPct val="150000"/>
              </a:lnSpc>
              <a:spcBef>
                <a:spcPts val="0"/>
              </a:spcBef>
              <a:spcAft>
                <a:spcPts val="0"/>
              </a:spcAft>
              <a:buClr>
                <a:srgbClr val="000000"/>
              </a:buClr>
              <a:buSzPts val="1500"/>
              <a:buChar char="●"/>
            </a:pPr>
            <a:r>
              <a:rPr lang="en" sz="1500">
                <a:solidFill>
                  <a:srgbClr val="000000"/>
                </a:solidFill>
              </a:rPr>
              <a:t> Debraj's emotional connection to Michelle is a powerful intrinsic motivator.  </a:t>
            </a:r>
            <a:endParaRPr sz="1500">
              <a:solidFill>
                <a:srgbClr val="000000"/>
              </a:solidFill>
            </a:endParaRPr>
          </a:p>
          <a:p>
            <a:pPr indent="0" lvl="0" marL="457200" rtl="0" algn="l">
              <a:lnSpc>
                <a:spcPct val="150000"/>
              </a:lnSpc>
              <a:spcBef>
                <a:spcPts val="0"/>
              </a:spcBef>
              <a:spcAft>
                <a:spcPts val="0"/>
              </a:spcAft>
              <a:buSzPts val="1400"/>
              <a:buNone/>
            </a:pPr>
            <a:r>
              <a:rPr lang="en" sz="1500">
                <a:solidFill>
                  <a:srgbClr val="000000"/>
                </a:solidFill>
              </a:rPr>
              <a:t> </a:t>
            </a:r>
            <a:endParaRPr sz="1500"/>
          </a:p>
          <a:p>
            <a:pPr indent="0" lvl="0" marL="457200" rtl="0" algn="l">
              <a:lnSpc>
                <a:spcPct val="150000"/>
              </a:lnSpc>
              <a:spcBef>
                <a:spcPts val="0"/>
              </a:spcBef>
              <a:spcAft>
                <a:spcPts val="0"/>
              </a:spcAft>
              <a:buSzPts val="1400"/>
              <a:buNone/>
            </a:pPr>
            <a:r>
              <a:t/>
            </a:r>
            <a:endParaRPr sz="1500"/>
          </a:p>
        </p:txBody>
      </p:sp>
      <p:sp>
        <p:nvSpPr>
          <p:cNvPr id="729" name="Google Shape;729;p9"/>
          <p:cNvSpPr/>
          <p:nvPr/>
        </p:nvSpPr>
        <p:spPr>
          <a:xfrm>
            <a:off x="4930525" y="539500"/>
            <a:ext cx="3491100" cy="4064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0" name="Google Shape;730;p9"/>
          <p:cNvPicPr preferRelativeResize="0"/>
          <p:nvPr/>
        </p:nvPicPr>
        <p:blipFill rotWithShape="1">
          <a:blip r:embed="rId5">
            <a:alphaModFix/>
          </a:blip>
          <a:srcRect b="0" l="16242" r="16248" t="0"/>
          <a:stretch/>
        </p:blipFill>
        <p:spPr>
          <a:xfrm>
            <a:off x="5072637" y="649325"/>
            <a:ext cx="3206875" cy="3845050"/>
          </a:xfrm>
          <a:prstGeom prst="rect">
            <a:avLst/>
          </a:prstGeom>
          <a:noFill/>
          <a:ln>
            <a:noFill/>
          </a:ln>
        </p:spPr>
      </p:pic>
      <p:cxnSp>
        <p:nvCxnSpPr>
          <p:cNvPr id="731" name="Google Shape;731;p9"/>
          <p:cNvCxnSpPr/>
          <p:nvPr/>
        </p:nvCxnSpPr>
        <p:spPr>
          <a:xfrm>
            <a:off x="4930525" y="534975"/>
            <a:ext cx="0" cy="4790700"/>
          </a:xfrm>
          <a:prstGeom prst="straightConnector1">
            <a:avLst/>
          </a:prstGeom>
          <a:noFill/>
          <a:ln cap="flat" cmpd="sng" w="9525">
            <a:solidFill>
              <a:schemeClr val="dk1"/>
            </a:solidFill>
            <a:prstDash val="solid"/>
            <a:round/>
            <a:headEnd len="sm" w="sm" type="none"/>
            <a:tailEnd len="sm" w="sm" type="none"/>
          </a:ln>
        </p:spPr>
      </p:cxnSp>
      <p:cxnSp>
        <p:nvCxnSpPr>
          <p:cNvPr id="732" name="Google Shape;732;p9"/>
          <p:cNvCxnSpPr/>
          <p:nvPr/>
        </p:nvCxnSpPr>
        <p:spPr>
          <a:xfrm>
            <a:off x="4937250" y="4604000"/>
            <a:ext cx="3491100" cy="0"/>
          </a:xfrm>
          <a:prstGeom prst="straightConnector1">
            <a:avLst/>
          </a:prstGeom>
          <a:noFill/>
          <a:ln cap="flat" cmpd="sng" w="9525">
            <a:solidFill>
              <a:schemeClr val="dk1"/>
            </a:solidFill>
            <a:prstDash val="solid"/>
            <a:round/>
            <a:headEnd len="sm" w="sm" type="none"/>
            <a:tailEnd len="sm" w="sm" type="none"/>
          </a:ln>
        </p:spPr>
      </p:cxnSp>
      <p:cxnSp>
        <p:nvCxnSpPr>
          <p:cNvPr id="733" name="Google Shape;733;p9"/>
          <p:cNvCxnSpPr/>
          <p:nvPr/>
        </p:nvCxnSpPr>
        <p:spPr>
          <a:xfrm>
            <a:off x="8421625" y="534975"/>
            <a:ext cx="0" cy="4790700"/>
          </a:xfrm>
          <a:prstGeom prst="straightConnector1">
            <a:avLst/>
          </a:prstGeom>
          <a:noFill/>
          <a:ln cap="flat" cmpd="sng" w="9525">
            <a:solidFill>
              <a:schemeClr val="dk1"/>
            </a:solidFill>
            <a:prstDash val="solid"/>
            <a:round/>
            <a:headEnd len="sm" w="sm" type="none"/>
            <a:tailEnd len="sm" w="sm" type="none"/>
          </a:ln>
        </p:spPr>
      </p:cxnSp>
      <p:grpSp>
        <p:nvGrpSpPr>
          <p:cNvPr id="734" name="Google Shape;734;p9"/>
          <p:cNvGrpSpPr/>
          <p:nvPr/>
        </p:nvGrpSpPr>
        <p:grpSpPr>
          <a:xfrm>
            <a:off x="7374849" y="3860864"/>
            <a:ext cx="2560434" cy="561594"/>
            <a:chOff x="2871050" y="2458250"/>
            <a:chExt cx="1107550" cy="242925"/>
          </a:xfrm>
        </p:grpSpPr>
        <p:sp>
          <p:nvSpPr>
            <p:cNvPr id="735" name="Google Shape;735;p9"/>
            <p:cNvSpPr/>
            <p:nvPr/>
          </p:nvSpPr>
          <p:spPr>
            <a:xfrm>
              <a:off x="2871050" y="2458250"/>
              <a:ext cx="1107550" cy="66450"/>
            </a:xfrm>
            <a:custGeom>
              <a:rect b="b" l="l" r="r" t="t"/>
              <a:pathLst>
                <a:path extrusionOk="0" h="2658" w="44302">
                  <a:moveTo>
                    <a:pt x="0" y="0"/>
                  </a:moveTo>
                  <a:lnTo>
                    <a:pt x="0" y="890"/>
                  </a:lnTo>
                  <a:cubicBezTo>
                    <a:pt x="1261" y="890"/>
                    <a:pt x="1847" y="1261"/>
                    <a:pt x="2533" y="1700"/>
                  </a:cubicBezTo>
                  <a:cubicBezTo>
                    <a:pt x="3231" y="2150"/>
                    <a:pt x="4031" y="2657"/>
                    <a:pt x="5539" y="2657"/>
                  </a:cubicBezTo>
                  <a:cubicBezTo>
                    <a:pt x="7059" y="2657"/>
                    <a:pt x="7847" y="2150"/>
                    <a:pt x="8545" y="1700"/>
                  </a:cubicBezTo>
                  <a:cubicBezTo>
                    <a:pt x="9232" y="1261"/>
                    <a:pt x="9817" y="890"/>
                    <a:pt x="11078" y="890"/>
                  </a:cubicBezTo>
                  <a:cubicBezTo>
                    <a:pt x="12328" y="890"/>
                    <a:pt x="12925" y="1261"/>
                    <a:pt x="13611" y="1700"/>
                  </a:cubicBezTo>
                  <a:cubicBezTo>
                    <a:pt x="14309" y="2150"/>
                    <a:pt x="15097" y="2657"/>
                    <a:pt x="16617" y="2657"/>
                  </a:cubicBezTo>
                  <a:cubicBezTo>
                    <a:pt x="18126" y="2657"/>
                    <a:pt x="18925" y="2150"/>
                    <a:pt x="19623" y="1700"/>
                  </a:cubicBezTo>
                  <a:cubicBezTo>
                    <a:pt x="20299" y="1261"/>
                    <a:pt x="20895" y="890"/>
                    <a:pt x="22145" y="890"/>
                  </a:cubicBezTo>
                  <a:cubicBezTo>
                    <a:pt x="23406" y="890"/>
                    <a:pt x="24003" y="1261"/>
                    <a:pt x="24678" y="1700"/>
                  </a:cubicBezTo>
                  <a:cubicBezTo>
                    <a:pt x="25376" y="2150"/>
                    <a:pt x="26175" y="2657"/>
                    <a:pt x="27684" y="2657"/>
                  </a:cubicBezTo>
                  <a:cubicBezTo>
                    <a:pt x="29204" y="2657"/>
                    <a:pt x="29992" y="2150"/>
                    <a:pt x="30690" y="1700"/>
                  </a:cubicBezTo>
                  <a:cubicBezTo>
                    <a:pt x="31377" y="1261"/>
                    <a:pt x="31962" y="890"/>
                    <a:pt x="33223" y="890"/>
                  </a:cubicBezTo>
                  <a:cubicBezTo>
                    <a:pt x="34484" y="890"/>
                    <a:pt x="35069" y="1261"/>
                    <a:pt x="35756" y="1700"/>
                  </a:cubicBezTo>
                  <a:cubicBezTo>
                    <a:pt x="36454" y="2150"/>
                    <a:pt x="37254" y="2657"/>
                    <a:pt x="38762" y="2657"/>
                  </a:cubicBezTo>
                  <a:cubicBezTo>
                    <a:pt x="40271" y="2657"/>
                    <a:pt x="41070" y="2150"/>
                    <a:pt x="41768" y="1700"/>
                  </a:cubicBezTo>
                  <a:cubicBezTo>
                    <a:pt x="42455" y="1261"/>
                    <a:pt x="43040" y="890"/>
                    <a:pt x="44301" y="890"/>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9"/>
            <p:cNvSpPr/>
            <p:nvPr/>
          </p:nvSpPr>
          <p:spPr>
            <a:xfrm>
              <a:off x="2871050" y="2546625"/>
              <a:ext cx="1107550" cy="66150"/>
            </a:xfrm>
            <a:custGeom>
              <a:rect b="b" l="l" r="r" t="t"/>
              <a:pathLst>
                <a:path extrusionOk="0" h="2646" w="44302">
                  <a:moveTo>
                    <a:pt x="0" y="0"/>
                  </a:moveTo>
                  <a:lnTo>
                    <a:pt x="0" y="878"/>
                  </a:lnTo>
                  <a:cubicBezTo>
                    <a:pt x="1261" y="878"/>
                    <a:pt x="1847" y="1261"/>
                    <a:pt x="2533" y="1700"/>
                  </a:cubicBezTo>
                  <a:cubicBezTo>
                    <a:pt x="3231" y="2139"/>
                    <a:pt x="4031" y="2646"/>
                    <a:pt x="5539" y="2646"/>
                  </a:cubicBezTo>
                  <a:cubicBezTo>
                    <a:pt x="7059" y="2646"/>
                    <a:pt x="7847" y="2139"/>
                    <a:pt x="8545" y="1700"/>
                  </a:cubicBezTo>
                  <a:cubicBezTo>
                    <a:pt x="9232" y="1261"/>
                    <a:pt x="9817" y="878"/>
                    <a:pt x="11078" y="878"/>
                  </a:cubicBezTo>
                  <a:cubicBezTo>
                    <a:pt x="12328" y="878"/>
                    <a:pt x="12925" y="1261"/>
                    <a:pt x="13611" y="1700"/>
                  </a:cubicBezTo>
                  <a:cubicBezTo>
                    <a:pt x="14309" y="2139"/>
                    <a:pt x="15097" y="2646"/>
                    <a:pt x="16617" y="2646"/>
                  </a:cubicBezTo>
                  <a:cubicBezTo>
                    <a:pt x="18126" y="2646"/>
                    <a:pt x="18925" y="2139"/>
                    <a:pt x="19623" y="1700"/>
                  </a:cubicBezTo>
                  <a:cubicBezTo>
                    <a:pt x="20299" y="1261"/>
                    <a:pt x="20895" y="878"/>
                    <a:pt x="22145" y="878"/>
                  </a:cubicBezTo>
                  <a:cubicBezTo>
                    <a:pt x="23406" y="878"/>
                    <a:pt x="24003" y="1261"/>
                    <a:pt x="24678" y="1700"/>
                  </a:cubicBezTo>
                  <a:cubicBezTo>
                    <a:pt x="25376" y="2139"/>
                    <a:pt x="26175" y="2646"/>
                    <a:pt x="27684" y="2646"/>
                  </a:cubicBezTo>
                  <a:cubicBezTo>
                    <a:pt x="29204" y="2646"/>
                    <a:pt x="29992" y="2139"/>
                    <a:pt x="30690" y="1700"/>
                  </a:cubicBezTo>
                  <a:cubicBezTo>
                    <a:pt x="31377" y="1261"/>
                    <a:pt x="31962" y="878"/>
                    <a:pt x="33223" y="878"/>
                  </a:cubicBezTo>
                  <a:cubicBezTo>
                    <a:pt x="34484" y="878"/>
                    <a:pt x="35069" y="1261"/>
                    <a:pt x="35756" y="1700"/>
                  </a:cubicBezTo>
                  <a:cubicBezTo>
                    <a:pt x="36454" y="2139"/>
                    <a:pt x="37254" y="2646"/>
                    <a:pt x="38762" y="2646"/>
                  </a:cubicBezTo>
                  <a:cubicBezTo>
                    <a:pt x="40271" y="2646"/>
                    <a:pt x="41070" y="2139"/>
                    <a:pt x="41768" y="1700"/>
                  </a:cubicBezTo>
                  <a:cubicBezTo>
                    <a:pt x="42455" y="1261"/>
                    <a:pt x="43040" y="878"/>
                    <a:pt x="44301" y="878"/>
                  </a:cubicBezTo>
                  <a:lnTo>
                    <a:pt x="44301" y="0"/>
                  </a:lnTo>
                  <a:cubicBezTo>
                    <a:pt x="42781" y="0"/>
                    <a:pt x="41993" y="507"/>
                    <a:pt x="41295" y="946"/>
                  </a:cubicBezTo>
                  <a:cubicBezTo>
                    <a:pt x="40608" y="1385"/>
                    <a:pt x="40012" y="1768"/>
                    <a:pt x="38762" y="1768"/>
                  </a:cubicBezTo>
                  <a:cubicBezTo>
                    <a:pt x="37501" y="1768"/>
                    <a:pt x="36916" y="1385"/>
                    <a:pt x="36229" y="946"/>
                  </a:cubicBezTo>
                  <a:cubicBezTo>
                    <a:pt x="35531" y="507"/>
                    <a:pt x="34732" y="0"/>
                    <a:pt x="33223" y="0"/>
                  </a:cubicBezTo>
                  <a:cubicBezTo>
                    <a:pt x="31715" y="0"/>
                    <a:pt x="30915" y="507"/>
                    <a:pt x="30217" y="946"/>
                  </a:cubicBezTo>
                  <a:cubicBezTo>
                    <a:pt x="29530" y="1385"/>
                    <a:pt x="28945" y="1768"/>
                    <a:pt x="27684" y="1768"/>
                  </a:cubicBezTo>
                  <a:cubicBezTo>
                    <a:pt x="26434" y="1768"/>
                    <a:pt x="25838" y="1385"/>
                    <a:pt x="25151" y="946"/>
                  </a:cubicBezTo>
                  <a:cubicBezTo>
                    <a:pt x="24453" y="507"/>
                    <a:pt x="23665" y="0"/>
                    <a:pt x="22145" y="0"/>
                  </a:cubicBezTo>
                  <a:cubicBezTo>
                    <a:pt x="20636" y="0"/>
                    <a:pt x="19837" y="507"/>
                    <a:pt x="19139" y="946"/>
                  </a:cubicBezTo>
                  <a:cubicBezTo>
                    <a:pt x="18464" y="1385"/>
                    <a:pt x="17867" y="1768"/>
                    <a:pt x="16617" y="1768"/>
                  </a:cubicBezTo>
                  <a:cubicBezTo>
                    <a:pt x="15356" y="1768"/>
                    <a:pt x="14771" y="1385"/>
                    <a:pt x="14084" y="946"/>
                  </a:cubicBezTo>
                  <a:cubicBezTo>
                    <a:pt x="13386" y="507"/>
                    <a:pt x="12587" y="0"/>
                    <a:pt x="11078" y="0"/>
                  </a:cubicBezTo>
                  <a:cubicBezTo>
                    <a:pt x="9570" y="0"/>
                    <a:pt x="8770" y="507"/>
                    <a:pt x="8072" y="946"/>
                  </a:cubicBezTo>
                  <a:cubicBezTo>
                    <a:pt x="7386" y="1385"/>
                    <a:pt x="6800" y="1768"/>
                    <a:pt x="5539" y="1768"/>
                  </a:cubicBezTo>
                  <a:cubicBezTo>
                    <a:pt x="4290" y="1768"/>
                    <a:pt x="3693" y="1385"/>
                    <a:pt x="3006" y="946"/>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9"/>
            <p:cNvSpPr/>
            <p:nvPr/>
          </p:nvSpPr>
          <p:spPr>
            <a:xfrm>
              <a:off x="2871050" y="2634725"/>
              <a:ext cx="1107550" cy="66450"/>
            </a:xfrm>
            <a:custGeom>
              <a:rect b="b" l="l" r="r" t="t"/>
              <a:pathLst>
                <a:path extrusionOk="0" h="2658" w="44302">
                  <a:moveTo>
                    <a:pt x="0" y="0"/>
                  </a:moveTo>
                  <a:lnTo>
                    <a:pt x="0" y="889"/>
                  </a:lnTo>
                  <a:cubicBezTo>
                    <a:pt x="1261" y="889"/>
                    <a:pt x="1847" y="1261"/>
                    <a:pt x="2533" y="1700"/>
                  </a:cubicBezTo>
                  <a:cubicBezTo>
                    <a:pt x="3231" y="2150"/>
                    <a:pt x="4031" y="2657"/>
                    <a:pt x="5539" y="2657"/>
                  </a:cubicBezTo>
                  <a:cubicBezTo>
                    <a:pt x="7059" y="2657"/>
                    <a:pt x="7847" y="2150"/>
                    <a:pt x="8545" y="1700"/>
                  </a:cubicBezTo>
                  <a:cubicBezTo>
                    <a:pt x="9232" y="1261"/>
                    <a:pt x="9817" y="889"/>
                    <a:pt x="11078" y="889"/>
                  </a:cubicBezTo>
                  <a:cubicBezTo>
                    <a:pt x="12328" y="889"/>
                    <a:pt x="12925" y="1261"/>
                    <a:pt x="13611" y="1700"/>
                  </a:cubicBezTo>
                  <a:cubicBezTo>
                    <a:pt x="14309" y="2150"/>
                    <a:pt x="15097" y="2657"/>
                    <a:pt x="16617" y="2657"/>
                  </a:cubicBezTo>
                  <a:cubicBezTo>
                    <a:pt x="18126" y="2657"/>
                    <a:pt x="18925" y="2150"/>
                    <a:pt x="19623" y="1700"/>
                  </a:cubicBezTo>
                  <a:cubicBezTo>
                    <a:pt x="20299" y="1261"/>
                    <a:pt x="20895" y="889"/>
                    <a:pt x="22145" y="889"/>
                  </a:cubicBezTo>
                  <a:cubicBezTo>
                    <a:pt x="23406" y="889"/>
                    <a:pt x="24003" y="1261"/>
                    <a:pt x="24678" y="1700"/>
                  </a:cubicBezTo>
                  <a:cubicBezTo>
                    <a:pt x="25376" y="2150"/>
                    <a:pt x="26175" y="2657"/>
                    <a:pt x="27684" y="2657"/>
                  </a:cubicBezTo>
                  <a:cubicBezTo>
                    <a:pt x="29204" y="2657"/>
                    <a:pt x="29992" y="2150"/>
                    <a:pt x="30690" y="1700"/>
                  </a:cubicBezTo>
                  <a:cubicBezTo>
                    <a:pt x="31377" y="1261"/>
                    <a:pt x="31962" y="889"/>
                    <a:pt x="33223" y="889"/>
                  </a:cubicBezTo>
                  <a:cubicBezTo>
                    <a:pt x="34484" y="889"/>
                    <a:pt x="35069" y="1261"/>
                    <a:pt x="35756" y="1700"/>
                  </a:cubicBezTo>
                  <a:cubicBezTo>
                    <a:pt x="36454" y="2150"/>
                    <a:pt x="37254" y="2657"/>
                    <a:pt x="38762" y="2657"/>
                  </a:cubicBezTo>
                  <a:cubicBezTo>
                    <a:pt x="40271" y="2657"/>
                    <a:pt x="41070" y="2150"/>
                    <a:pt x="41768" y="1700"/>
                  </a:cubicBezTo>
                  <a:cubicBezTo>
                    <a:pt x="42455" y="1261"/>
                    <a:pt x="43040" y="889"/>
                    <a:pt x="44301" y="889"/>
                  </a:cubicBezTo>
                  <a:lnTo>
                    <a:pt x="44301" y="0"/>
                  </a:lnTo>
                  <a:cubicBezTo>
                    <a:pt x="42781" y="0"/>
                    <a:pt x="41993" y="507"/>
                    <a:pt x="41295" y="957"/>
                  </a:cubicBezTo>
                  <a:cubicBezTo>
                    <a:pt x="40608" y="1396"/>
                    <a:pt x="40012" y="1768"/>
                    <a:pt x="38762" y="1768"/>
                  </a:cubicBezTo>
                  <a:cubicBezTo>
                    <a:pt x="37501" y="1768"/>
                    <a:pt x="36916" y="1396"/>
                    <a:pt x="36229" y="957"/>
                  </a:cubicBezTo>
                  <a:cubicBezTo>
                    <a:pt x="35531" y="507"/>
                    <a:pt x="34732" y="0"/>
                    <a:pt x="33223" y="0"/>
                  </a:cubicBezTo>
                  <a:cubicBezTo>
                    <a:pt x="31715" y="0"/>
                    <a:pt x="30915" y="507"/>
                    <a:pt x="30217" y="957"/>
                  </a:cubicBezTo>
                  <a:cubicBezTo>
                    <a:pt x="29530" y="1396"/>
                    <a:pt x="28945" y="1768"/>
                    <a:pt x="27684" y="1768"/>
                  </a:cubicBezTo>
                  <a:cubicBezTo>
                    <a:pt x="26434" y="1768"/>
                    <a:pt x="25838" y="1396"/>
                    <a:pt x="25151" y="957"/>
                  </a:cubicBezTo>
                  <a:cubicBezTo>
                    <a:pt x="24453" y="507"/>
                    <a:pt x="23665" y="0"/>
                    <a:pt x="22145" y="0"/>
                  </a:cubicBezTo>
                  <a:cubicBezTo>
                    <a:pt x="20636" y="0"/>
                    <a:pt x="19837" y="507"/>
                    <a:pt x="19139" y="957"/>
                  </a:cubicBezTo>
                  <a:cubicBezTo>
                    <a:pt x="18464" y="1396"/>
                    <a:pt x="17867" y="1768"/>
                    <a:pt x="16617" y="1768"/>
                  </a:cubicBezTo>
                  <a:cubicBezTo>
                    <a:pt x="15356" y="1768"/>
                    <a:pt x="14771" y="1396"/>
                    <a:pt x="14084" y="957"/>
                  </a:cubicBezTo>
                  <a:cubicBezTo>
                    <a:pt x="13386" y="507"/>
                    <a:pt x="12587" y="0"/>
                    <a:pt x="11078" y="0"/>
                  </a:cubicBezTo>
                  <a:cubicBezTo>
                    <a:pt x="9570" y="0"/>
                    <a:pt x="8770" y="507"/>
                    <a:pt x="8072" y="957"/>
                  </a:cubicBezTo>
                  <a:cubicBezTo>
                    <a:pt x="7386" y="1396"/>
                    <a:pt x="6800" y="1768"/>
                    <a:pt x="5539" y="1768"/>
                  </a:cubicBezTo>
                  <a:cubicBezTo>
                    <a:pt x="4290" y="1768"/>
                    <a:pt x="3693" y="1396"/>
                    <a:pt x="3006" y="957"/>
                  </a:cubicBezTo>
                  <a:cubicBezTo>
                    <a:pt x="2308" y="507"/>
                    <a:pt x="152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ilms Inspiring Hope Minitheme by Slidesgo">
  <a:themeElements>
    <a:clrScheme name="Simple Light">
      <a:dk1>
        <a:srgbClr val="1A1A3E"/>
      </a:dk1>
      <a:lt1>
        <a:srgbClr val="FDFFF3"/>
      </a:lt1>
      <a:dk2>
        <a:srgbClr val="FFE9AF"/>
      </a:dk2>
      <a:lt2>
        <a:srgbClr val="F7D58B"/>
      </a:lt2>
      <a:accent1>
        <a:srgbClr val="8641DF"/>
      </a:accent1>
      <a:accent2>
        <a:srgbClr val="3B3188"/>
      </a:accent2>
      <a:accent3>
        <a:srgbClr val="FFFFFF"/>
      </a:accent3>
      <a:accent4>
        <a:srgbClr val="FFFFFF"/>
      </a:accent4>
      <a:accent5>
        <a:srgbClr val="FFFFFF"/>
      </a:accent5>
      <a:accent6>
        <a:srgbClr val="FFFFFF"/>
      </a:accent6>
      <a:hlink>
        <a:srgbClr val="1A1A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